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7"/>
  </p:notesMasterIdLst>
  <p:sldIdLst>
    <p:sldId id="259" r:id="rId2"/>
    <p:sldId id="312" r:id="rId3"/>
    <p:sldId id="290" r:id="rId4"/>
    <p:sldId id="293" r:id="rId5"/>
    <p:sldId id="261" r:id="rId6"/>
    <p:sldId id="288" r:id="rId7"/>
    <p:sldId id="297" r:id="rId8"/>
    <p:sldId id="294" r:id="rId9"/>
    <p:sldId id="301" r:id="rId10"/>
    <p:sldId id="304" r:id="rId11"/>
    <p:sldId id="295" r:id="rId12"/>
    <p:sldId id="298" r:id="rId13"/>
    <p:sldId id="296" r:id="rId14"/>
    <p:sldId id="309" r:id="rId15"/>
    <p:sldId id="311" r:id="rId16"/>
    <p:sldId id="306" r:id="rId17"/>
    <p:sldId id="303" r:id="rId18"/>
    <p:sldId id="292" r:id="rId19"/>
    <p:sldId id="302" r:id="rId20"/>
    <p:sldId id="289" r:id="rId21"/>
    <p:sldId id="287" r:id="rId22"/>
    <p:sldId id="299" r:id="rId23"/>
    <p:sldId id="267" r:id="rId24"/>
    <p:sldId id="308" r:id="rId25"/>
    <p:sldId id="27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1FD3D812-D4FB-4033-9BF9-58D7C23F1656}">
          <p14:sldIdLst>
            <p14:sldId id="259"/>
            <p14:sldId id="312"/>
            <p14:sldId id="290"/>
            <p14:sldId id="293"/>
            <p14:sldId id="261"/>
            <p14:sldId id="288"/>
            <p14:sldId id="297"/>
            <p14:sldId id="294"/>
            <p14:sldId id="301"/>
            <p14:sldId id="304"/>
            <p14:sldId id="295"/>
            <p14:sldId id="298"/>
            <p14:sldId id="296"/>
            <p14:sldId id="309"/>
            <p14:sldId id="311"/>
            <p14:sldId id="306"/>
            <p14:sldId id="303"/>
            <p14:sldId id="292"/>
            <p14:sldId id="302"/>
            <p14:sldId id="289"/>
            <p14:sldId id="287"/>
            <p14:sldId id="299"/>
            <p14:sldId id="267"/>
            <p14:sldId id="308"/>
            <p14:sldId id="270"/>
          </p14:sldIdLst>
        </p14:section>
      </p14:sectionLst>
    </p:ex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71E9AB4-4DB3-488B-B62B-FFE08450A9EB}">
  <a:tblStyle styleId="{171E9AB4-4DB3-488B-B62B-FFE08450A9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4" autoAdjust="0"/>
    <p:restoredTop sz="98221" autoAdjust="0"/>
  </p:normalViewPr>
  <p:slideViewPr>
    <p:cSldViewPr snapToGrid="0">
      <p:cViewPr>
        <p:scale>
          <a:sx n="90" d="100"/>
          <a:sy n="90" d="100"/>
        </p:scale>
        <p:origin x="-684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Jenis Kedalaman Gempa</c:v>
                </c:pt>
              </c:strCache>
            </c:strRef>
          </c:tx>
          <c:spPr>
            <a:effectLst>
              <a:innerShdw blurRad="63500" dist="50800">
                <a:prstClr val="black">
                  <a:alpha val="50000"/>
                </a:prstClr>
              </a:innerShdw>
            </a:effectLst>
          </c:spPr>
          <c:explosion val="25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c:spPr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Gempa dangkal</c:v>
                </c:pt>
                <c:pt idx="1">
                  <c:v>Gempa menengah</c:v>
                </c:pt>
                <c:pt idx="2">
                  <c:v>Gempa dalam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2171239780490539"/>
          <c:y val="0.28948773626286434"/>
          <c:w val="0.36609618738300559"/>
          <c:h val="0.55850386342193192"/>
        </c:manualLayout>
      </c:layout>
      <c:overlay val="0"/>
    </c:legend>
    <c:plotVisOnly val="1"/>
    <c:dispBlanksAs val="gap"/>
    <c:showDLblsOverMax val="0"/>
  </c:chart>
  <c:spPr>
    <a:effectLst>
      <a:innerShdw blurRad="114300">
        <a:prstClr val="black"/>
      </a:innerShdw>
    </a:effectLst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3648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973e216a0_1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973e216a0_1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c62e8f05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c62e8f05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973e216a0_1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973e216a0_1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973e216a0_1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973e216a0_1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973e216a0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973e216a0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973e216a0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973e216a0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c608254b1_1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c608254b1_1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973e216a0_1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973e216a0_1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c608254b1_1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c608254b1_1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5c439f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95c439f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c608254b1_1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c608254b1_1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973e216a0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973e216a0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c608254b1_1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c608254b1_1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subTitle" idx="1"/>
          </p:nvPr>
        </p:nvSpPr>
        <p:spPr>
          <a:xfrm>
            <a:off x="2702825" y="1702850"/>
            <a:ext cx="3996600" cy="26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F0F0F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42202" y="1881823"/>
            <a:ext cx="3987749" cy="16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50" y="3903875"/>
            <a:ext cx="1525500" cy="152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091323" y="260998"/>
            <a:ext cx="3987749" cy="16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625" y="3766250"/>
            <a:ext cx="36647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25" y="4609100"/>
            <a:ext cx="1525500" cy="152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017541" y="-1444333"/>
            <a:ext cx="1850925" cy="3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/>
          <p:nvPr/>
        </p:nvSpPr>
        <p:spPr>
          <a:xfrm rot="9868949">
            <a:off x="117565" y="772697"/>
            <a:ext cx="1396089" cy="332847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409934" y="-1487558"/>
            <a:ext cx="1850925" cy="3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25526" y="1627200"/>
            <a:ext cx="241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2025526" y="2154900"/>
            <a:ext cx="2435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5878875" y="1627200"/>
            <a:ext cx="241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5878875" y="2154900"/>
            <a:ext cx="2435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2025526" y="3137853"/>
            <a:ext cx="241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2025526" y="3665556"/>
            <a:ext cx="2435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5878875" y="3137853"/>
            <a:ext cx="241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5878875" y="3665556"/>
            <a:ext cx="2435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830025" y="1632963"/>
            <a:ext cx="1048200" cy="10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830025" y="3153175"/>
            <a:ext cx="1048200" cy="10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80200" y="1632963"/>
            <a:ext cx="1048200" cy="10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0200" y="3153175"/>
            <a:ext cx="1048200" cy="10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30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0680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713" y="-1043775"/>
            <a:ext cx="1400175" cy="26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360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4288000" y="1839825"/>
            <a:ext cx="40680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2" hasCustomPrompt="1"/>
          </p:nvPr>
        </p:nvSpPr>
        <p:spPr>
          <a:xfrm>
            <a:off x="7222300" y="674750"/>
            <a:ext cx="1133700" cy="10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58674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30499" y="-138832"/>
            <a:ext cx="2861701" cy="1743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01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9801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225405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988" y="4477883"/>
            <a:ext cx="4294024" cy="10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278675" y="1307100"/>
            <a:ext cx="658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913" y="4477883"/>
            <a:ext cx="4294024" cy="1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675" y="4056350"/>
            <a:ext cx="1459500" cy="145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701225" y="3013550"/>
            <a:ext cx="40995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701250" y="2250975"/>
            <a:ext cx="45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75" y="343822"/>
            <a:ext cx="4483644" cy="12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 rot="1308085">
            <a:off x="6005571" y="1238931"/>
            <a:ext cx="1395835" cy="333082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2"/>
          </p:nvPr>
        </p:nvSpPr>
        <p:spPr>
          <a:xfrm>
            <a:off x="3361845" y="1618250"/>
            <a:ext cx="22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361845" y="2052375"/>
            <a:ext cx="2267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3"/>
          </p:nvPr>
        </p:nvSpPr>
        <p:spPr>
          <a:xfrm>
            <a:off x="5812504" y="1618250"/>
            <a:ext cx="22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"/>
          </p:nvPr>
        </p:nvSpPr>
        <p:spPr>
          <a:xfrm>
            <a:off x="5812499" y="2052375"/>
            <a:ext cx="2267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5"/>
          </p:nvPr>
        </p:nvSpPr>
        <p:spPr>
          <a:xfrm>
            <a:off x="3361845" y="3204050"/>
            <a:ext cx="22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6"/>
          </p:nvPr>
        </p:nvSpPr>
        <p:spPr>
          <a:xfrm>
            <a:off x="3361845" y="3638175"/>
            <a:ext cx="2267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7"/>
          </p:nvPr>
        </p:nvSpPr>
        <p:spPr>
          <a:xfrm>
            <a:off x="5812504" y="3204050"/>
            <a:ext cx="22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8"/>
          </p:nvPr>
        </p:nvSpPr>
        <p:spPr>
          <a:xfrm>
            <a:off x="5812499" y="3638175"/>
            <a:ext cx="2267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895050" y="1725375"/>
            <a:ext cx="41283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988" y="4704333"/>
            <a:ext cx="4294024" cy="10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rata"/>
              <a:buNone/>
              <a:defRPr sz="3400" b="1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8" r:id="rId4"/>
    <p:sldLayoutId id="2147483661" r:id="rId5"/>
    <p:sldLayoutId id="2147483664" r:id="rId6"/>
    <p:sldLayoutId id="2147483670" r:id="rId7"/>
    <p:sldLayoutId id="2147483671" r:id="rId8"/>
    <p:sldLayoutId id="2147483672" r:id="rId9"/>
    <p:sldLayoutId id="2147483675" r:id="rId10"/>
    <p:sldLayoutId id="2147483677" r:id="rId11"/>
    <p:sldLayoutId id="2147483678" r:id="rId12"/>
    <p:sldLayoutId id="2147483681" r:id="rId13"/>
    <p:sldLayoutId id="2147483682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22.xm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2.xml"/><Relationship Id="rId5" Type="http://schemas.openxmlformats.org/officeDocument/2006/relationships/image" Target="../media/image11.png"/><Relationship Id="rId10" Type="http://schemas.openxmlformats.org/officeDocument/2006/relationships/slide" Target="slide4.xml"/><Relationship Id="rId4" Type="http://schemas.openxmlformats.org/officeDocument/2006/relationships/image" Target="../media/image10.png"/><Relationship Id="rId9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8.png"/><Relationship Id="rId7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5.png"/><Relationship Id="rId10" Type="http://schemas.openxmlformats.org/officeDocument/2006/relationships/slide" Target="slide22.xml"/><Relationship Id="rId4" Type="http://schemas.openxmlformats.org/officeDocument/2006/relationships/image" Target="../media/image3.jpg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6.png"/><Relationship Id="rId7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.xml"/><Relationship Id="rId5" Type="http://schemas.openxmlformats.org/officeDocument/2006/relationships/image" Target="../media/image22.png"/><Relationship Id="rId10" Type="http://schemas.openxmlformats.org/officeDocument/2006/relationships/slide" Target="slide22.xml"/><Relationship Id="rId4" Type="http://schemas.openxmlformats.org/officeDocument/2006/relationships/image" Target="../media/image3.jpg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image" Target="../media/image23.jpeg"/><Relationship Id="rId9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gif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gif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gif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gif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6.jpeg"/><Relationship Id="rId7" Type="http://schemas.openxmlformats.org/officeDocument/2006/relationships/slide" Target="slide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8.png"/><Relationship Id="rId7" Type="http://schemas.openxmlformats.org/officeDocument/2006/relationships/slide" Target="slide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2.xml"/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12" Type="http://schemas.openxmlformats.org/officeDocument/2006/relationships/slide" Target="slide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slide" Target="slide12.xml"/><Relationship Id="rId5" Type="http://schemas.openxmlformats.org/officeDocument/2006/relationships/image" Target="../media/image23.jpeg"/><Relationship Id="rId10" Type="http://schemas.openxmlformats.org/officeDocument/2006/relationships/slide" Target="slide4.xml"/><Relationship Id="rId4" Type="http://schemas.openxmlformats.org/officeDocument/2006/relationships/image" Target="../media/image19.jpeg"/><Relationship Id="rId9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image" Target="../media/image15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slide" Target="slide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slide" Target="slide7.xml"/><Relationship Id="rId5" Type="http://schemas.openxmlformats.org/officeDocument/2006/relationships/image" Target="../media/image31.jpeg"/><Relationship Id="rId10" Type="http://schemas.openxmlformats.org/officeDocument/2006/relationships/slide" Target="slide12.xml"/><Relationship Id="rId4" Type="http://schemas.openxmlformats.org/officeDocument/2006/relationships/image" Target="../media/image30.jpeg"/><Relationship Id="rId9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chart" Target="../charts/chart1.xml"/><Relationship Id="rId7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image" Target="../media/image3.jpg"/><Relationship Id="rId9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2.jpeg"/><Relationship Id="rId7" Type="http://schemas.openxmlformats.org/officeDocument/2006/relationships/slide" Target="slid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microsoft.com/office/2007/relationships/hdphoto" Target="../media/hdphoto1.wdp"/><Relationship Id="rId9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slide" Target="slide4.xm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slide" Target="slide1.xml"/><Relationship Id="rId2" Type="http://schemas.openxmlformats.org/officeDocument/2006/relationships/notesSlide" Target="../notesSlides/notesSlide17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11" Type="http://schemas.openxmlformats.org/officeDocument/2006/relationships/image" Target="../media/image15.png"/><Relationship Id="rId5" Type="http://schemas.openxmlformats.org/officeDocument/2006/relationships/image" Target="../media/image34.jpg"/><Relationship Id="rId15" Type="http://schemas.openxmlformats.org/officeDocument/2006/relationships/slide" Target="slide7.xml"/><Relationship Id="rId10" Type="http://schemas.openxmlformats.org/officeDocument/2006/relationships/image" Target="../media/image16.jpeg"/><Relationship Id="rId4" Type="http://schemas.openxmlformats.org/officeDocument/2006/relationships/image" Target="../media/image33.jpg"/><Relationship Id="rId9" Type="http://schemas.openxmlformats.org/officeDocument/2006/relationships/image" Target="../media/image23.jpeg"/><Relationship Id="rId14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24.gif"/><Relationship Id="rId10" Type="http://schemas.openxmlformats.org/officeDocument/2006/relationships/slide" Target="slide22.xml"/><Relationship Id="rId4" Type="http://schemas.openxmlformats.org/officeDocument/2006/relationships/image" Target="../media/image3.jpg"/><Relationship Id="rId9" Type="http://schemas.openxmlformats.org/officeDocument/2006/relationships/slide" Target="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image" Target="../media/image15.png"/><Relationship Id="rId9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image" Target="../media/image16.jpeg"/><Relationship Id="rId9" Type="http://schemas.openxmlformats.org/officeDocument/2006/relationships/slide" Target="slide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7.jpeg"/><Relationship Id="rId7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8.jpeg"/><Relationship Id="rId7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Relationship Id="rId9" Type="http://schemas.openxmlformats.org/officeDocument/2006/relationships/hyperlink" Target="http://www.kaggle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9.jpeg"/><Relationship Id="rId7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21.jpeg"/><Relationship Id="rId10" Type="http://schemas.openxmlformats.org/officeDocument/2006/relationships/slide" Target="slide22.xml"/><Relationship Id="rId4" Type="http://schemas.openxmlformats.org/officeDocument/2006/relationships/image" Target="../media/image20.gif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5" Type="http://schemas.openxmlformats.org/officeDocument/2006/relationships/slide" Target="slide12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13" y="577650"/>
            <a:ext cx="15255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1" name="Google Shape;231;p38"/>
          <p:cNvSpPr/>
          <p:nvPr/>
        </p:nvSpPr>
        <p:spPr>
          <a:xfrm>
            <a:off x="2509284" y="2094409"/>
            <a:ext cx="4331207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2179674" y="885985"/>
            <a:ext cx="4890977" cy="136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sz="5400" dirty="0" smtClean="0">
                <a:solidFill>
                  <a:schemeClr val="tx1"/>
                </a:solidFill>
                <a:latin typeface="Algerian" pitchFamily="82" charset="0"/>
              </a:rPr>
              <a:t>GEMPA BUMI </a:t>
            </a:r>
            <a:br>
              <a:rPr sz="5400" dirty="0" smtClean="0">
                <a:solidFill>
                  <a:schemeClr val="tx1"/>
                </a:solidFill>
                <a:latin typeface="Algerian" pitchFamily="82" charset="0"/>
              </a:rPr>
            </a:br>
            <a:r>
              <a:rPr sz="5400" dirty="0" smtClean="0">
                <a:solidFill>
                  <a:schemeClr val="tx1"/>
                </a:solidFill>
                <a:latin typeface="Algerian" pitchFamily="82" charset="0"/>
              </a:rPr>
              <a:t>BALI 2018</a:t>
            </a:r>
            <a:endParaRPr sz="5400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233" name="Google Shape;233;p38"/>
          <p:cNvSpPr txBox="1">
            <a:spLocks noGrp="1"/>
          </p:cNvSpPr>
          <p:nvPr>
            <p:ph type="subTitle" idx="1"/>
          </p:nvPr>
        </p:nvSpPr>
        <p:spPr>
          <a:xfrm>
            <a:off x="1315501" y="2623259"/>
            <a:ext cx="6360574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d-ID" b="1" dirty="0" smtClean="0"/>
              <a:t>Membuktikan Korelasi </a:t>
            </a:r>
            <a:r>
              <a:rPr lang="id-ID" b="1" dirty="0"/>
              <a:t>Antara Kekuatan dan Kedalaman Pada Gempa Bumi </a:t>
            </a:r>
            <a:r>
              <a:rPr lang="id-ID" b="1" dirty="0" smtClean="0"/>
              <a:t>Bali Menggunakan </a:t>
            </a:r>
            <a:r>
              <a:rPr lang="id-ID" b="1" dirty="0"/>
              <a:t>Regresi Linear Sederhana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38"/>
          <p:cNvSpPr/>
          <p:nvPr/>
        </p:nvSpPr>
        <p:spPr>
          <a:xfrm>
            <a:off x="0" y="680100"/>
            <a:ext cx="1315500" cy="378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7676075" y="680100"/>
            <a:ext cx="1467900" cy="378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8"/>
          <p:cNvSpPr/>
          <p:nvPr/>
        </p:nvSpPr>
        <p:spPr>
          <a:xfrm rot="-2409713">
            <a:off x="407575" y="4080473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 rot="-2409713">
            <a:off x="7247083" y="778513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286000" y="324678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id-ID" sz="1200" b="1" dirty="0" smtClean="0"/>
              <a:t>Dosen Pengampu</a:t>
            </a:r>
            <a:endParaRPr lang="en-US" sz="1200" dirty="0"/>
          </a:p>
          <a:p>
            <a:pPr lvl="0" algn="ctr"/>
            <a:r>
              <a:rPr lang="id-ID" sz="1200" dirty="0" smtClean="0"/>
              <a:t>Dr. Utriweni Mukhaiyar, S.Si., M.Si</a:t>
            </a:r>
          </a:p>
          <a:p>
            <a:pPr lvl="0" algn="ctr"/>
            <a:r>
              <a:rPr lang="id-ID" sz="1200" dirty="0" smtClean="0"/>
              <a:t>Kinanti Hanugera Gusti, S.Stat., M.Stat</a:t>
            </a:r>
          </a:p>
          <a:p>
            <a:pPr lvl="0" algn="ctr"/>
            <a:r>
              <a:rPr lang="id-ID" sz="1200" dirty="0" smtClean="0"/>
              <a:t>Febri Dwi Irawati, S.Si., M.Si</a:t>
            </a:r>
            <a:endParaRPr lang="en-US" sz="1200" dirty="0"/>
          </a:p>
        </p:txBody>
      </p:sp>
      <p:sp>
        <p:nvSpPr>
          <p:cNvPr id="15" name="Google Shape;233;p38"/>
          <p:cNvSpPr txBox="1">
            <a:spLocks/>
          </p:cNvSpPr>
          <p:nvPr/>
        </p:nvSpPr>
        <p:spPr>
          <a:xfrm>
            <a:off x="2017486" y="4108299"/>
            <a:ext cx="4840513" cy="3849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id-ID" sz="1400" b="1" dirty="0" smtClean="0">
                <a:latin typeface="Work Sans"/>
              </a:rPr>
              <a:t>Sains Data (RA) -- Analisis Data Statistika</a:t>
            </a:r>
            <a:endParaRPr lang="id-ID" sz="1400" b="1" dirty="0">
              <a:latin typeface="Work Sans"/>
            </a:endParaRPr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6" y="4790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17" y="8595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3875313" y="8595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4" y="14594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188" y="842695"/>
            <a:ext cx="2437620" cy="345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Google Shape;238;p38"/>
          <p:cNvSpPr/>
          <p:nvPr/>
        </p:nvSpPr>
        <p:spPr>
          <a:xfrm>
            <a:off x="1064150" y="758845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25" y="839461"/>
            <a:ext cx="2437620" cy="345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Google Shape;238;p38"/>
          <p:cNvSpPr/>
          <p:nvPr/>
        </p:nvSpPr>
        <p:spPr>
          <a:xfrm>
            <a:off x="7736575" y="4207367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48;p49">
            <a:hlinkClick r:id="rId9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5" name="Google Shape;340;p49">
            <a:hlinkClick r:id="rId10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6" name="Google Shape;340;p49">
            <a:hlinkClick r:id="rId11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7" name="Google Shape;340;p49">
            <a:hlinkClick r:id="rId12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8" name="Google Shape;340;p49">
            <a:hlinkClick r:id="rId13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2" grpId="0"/>
      <p:bldP spid="233" grpId="0" build="p"/>
      <p:bldP spid="2" grpId="0"/>
      <p:bldP spid="15" grpId="0" build="p"/>
      <p:bldP spid="28" grpId="0" animBg="1"/>
      <p:bldP spid="33" grpId="0"/>
      <p:bldP spid="39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3064;p74"/>
          <p:cNvGrpSpPr/>
          <p:nvPr/>
        </p:nvGrpSpPr>
        <p:grpSpPr>
          <a:xfrm>
            <a:off x="625259" y="979756"/>
            <a:ext cx="7933958" cy="3879322"/>
            <a:chOff x="233350" y="949250"/>
            <a:chExt cx="7137300" cy="3802300"/>
          </a:xfrm>
        </p:grpSpPr>
        <p:sp>
          <p:nvSpPr>
            <p:cNvPr id="21" name="Google Shape;3065;p7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6;p7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7;p7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68;p7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69;p7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70;p7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71;p7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72;p7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3;p7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74;p7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75;p7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76;p7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77;p7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78;p7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79;p7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80;p7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81;p7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82;p7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83;p7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84;p7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85;p7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86;p7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7;p7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88;p7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89;p7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90;p7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91;p7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92;p7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93;p7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94;p7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95;p7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96;p7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97;p7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98;p7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99;p7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00;p7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01;p7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02;p7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03;p7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04;p7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05;p7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06;p7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07;p7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08;p7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09;p7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10;p7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11;p7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12;p7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13;p7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14;p7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15;p7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41"/>
          <p:cNvSpPr/>
          <p:nvPr/>
        </p:nvSpPr>
        <p:spPr>
          <a:xfrm>
            <a:off x="2323433" y="319865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950" y="-9187"/>
            <a:ext cx="3146050" cy="1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-2409713">
            <a:off x="5614683" y="19913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2970477" y="237178"/>
            <a:ext cx="3193401" cy="577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Studi</a:t>
            </a:r>
            <a:r>
              <a:rPr dirty="0" smtClean="0"/>
              <a:t> </a:t>
            </a:r>
            <a:r>
              <a:rPr dirty="0" err="1" smtClean="0"/>
              <a:t>Literatur</a:t>
            </a:r>
            <a:endParaRPr dirty="0"/>
          </a:p>
        </p:txBody>
      </p:sp>
      <p:pic>
        <p:nvPicPr>
          <p:cNvPr id="17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5663" y="3784488"/>
            <a:ext cx="1251300" cy="12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15663" y="2180405"/>
            <a:ext cx="1649650" cy="2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48;p49">
            <a:hlinkClick r:id="rId6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1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2" name="Google Shape;340;p49">
            <a:hlinkClick r:id="rId7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3" name="Google Shape;340;p49">
            <a:hlinkClick r:id="rId8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4" name="Google Shape;340;p49">
            <a:hlinkClick r:id="rId9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5" name="Google Shape;340;p49">
            <a:hlinkClick r:id="rId10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" name="Oval 1"/>
          <p:cNvSpPr/>
          <p:nvPr/>
        </p:nvSpPr>
        <p:spPr>
          <a:xfrm>
            <a:off x="3729113" y="1348969"/>
            <a:ext cx="1513579" cy="14158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 smtClean="0">
              <a:latin typeface="Arial Rounded MT Bold" pitchFamily="34" charset="0"/>
            </a:endParaRPr>
          </a:p>
          <a:p>
            <a:pPr algn="ctr"/>
            <a:endParaRPr lang="id-ID" b="1" dirty="0">
              <a:latin typeface="Arial Rounded MT Bold" pitchFamily="34" charset="0"/>
            </a:endParaRPr>
          </a:p>
          <a:p>
            <a:pPr algn="ctr"/>
            <a:endParaRPr lang="id-ID" b="1" dirty="0" smtClean="0">
              <a:latin typeface="Arial Rounded MT Bold" pitchFamily="34" charset="0"/>
            </a:endParaRPr>
          </a:p>
          <a:p>
            <a:pPr algn="ctr"/>
            <a:r>
              <a:rPr lang="id-ID" b="1" dirty="0" smtClean="0">
                <a:latin typeface="Arial Rounded MT Bold" pitchFamily="34" charset="0"/>
              </a:rPr>
              <a:t>Regresi</a:t>
            </a:r>
            <a:endParaRPr lang="en-US" b="1" dirty="0">
              <a:latin typeface="Arial Rounded MT Bold" pitchFamily="34" charset="0"/>
            </a:endParaRPr>
          </a:p>
        </p:txBody>
      </p:sp>
      <p:grpSp>
        <p:nvGrpSpPr>
          <p:cNvPr id="86" name="Google Shape;6423;p81"/>
          <p:cNvGrpSpPr/>
          <p:nvPr/>
        </p:nvGrpSpPr>
        <p:grpSpPr>
          <a:xfrm>
            <a:off x="4251458" y="1560716"/>
            <a:ext cx="603958" cy="638897"/>
            <a:chOff x="946175" y="3253275"/>
            <a:chExt cx="298550" cy="296150"/>
          </a:xfrm>
        </p:grpSpPr>
        <p:sp>
          <p:nvSpPr>
            <p:cNvPr id="87" name="Google Shape;6424;p81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425;p81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426;p81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427;p81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428;p81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Oval 106"/>
          <p:cNvSpPr/>
          <p:nvPr/>
        </p:nvSpPr>
        <p:spPr>
          <a:xfrm>
            <a:off x="6245665" y="1144913"/>
            <a:ext cx="842952" cy="850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itchFamily="34" charset="0"/>
            </a:endParaRPr>
          </a:p>
        </p:txBody>
      </p:sp>
      <p:grpSp>
        <p:nvGrpSpPr>
          <p:cNvPr id="108" name="Google Shape;6500;p81"/>
          <p:cNvGrpSpPr/>
          <p:nvPr/>
        </p:nvGrpSpPr>
        <p:grpSpPr>
          <a:xfrm>
            <a:off x="6489197" y="1389155"/>
            <a:ext cx="351941" cy="351675"/>
            <a:chOff x="1310075" y="3980250"/>
            <a:chExt cx="297750" cy="297525"/>
          </a:xfrm>
        </p:grpSpPr>
        <p:sp>
          <p:nvSpPr>
            <p:cNvPr id="109" name="Google Shape;6501;p81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502;p81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03;p81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504;p81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Oval 112"/>
          <p:cNvSpPr/>
          <p:nvPr/>
        </p:nvSpPr>
        <p:spPr>
          <a:xfrm>
            <a:off x="6203744" y="2571306"/>
            <a:ext cx="842952" cy="850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itchFamily="34" charset="0"/>
            </a:endParaRPr>
          </a:p>
        </p:txBody>
      </p:sp>
      <p:grpSp>
        <p:nvGrpSpPr>
          <p:cNvPr id="114" name="Google Shape;6165;p81"/>
          <p:cNvGrpSpPr/>
          <p:nvPr/>
        </p:nvGrpSpPr>
        <p:grpSpPr>
          <a:xfrm>
            <a:off x="6451843" y="2793596"/>
            <a:ext cx="367261" cy="367261"/>
            <a:chOff x="-65145700" y="3727425"/>
            <a:chExt cx="317425" cy="317425"/>
          </a:xfrm>
        </p:grpSpPr>
        <p:sp>
          <p:nvSpPr>
            <p:cNvPr id="115" name="Google Shape;6166;p81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167;p81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Oval 116"/>
          <p:cNvSpPr/>
          <p:nvPr/>
        </p:nvSpPr>
        <p:spPr>
          <a:xfrm>
            <a:off x="4612666" y="3575474"/>
            <a:ext cx="842952" cy="850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itchFamily="34" charset="0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912967" y="2716571"/>
            <a:ext cx="842952" cy="850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itchFamily="34" charset="0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908578" y="1136053"/>
            <a:ext cx="842952" cy="850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itchFamily="34" charset="0"/>
            </a:endParaRPr>
          </a:p>
        </p:txBody>
      </p:sp>
      <p:grpSp>
        <p:nvGrpSpPr>
          <p:cNvPr id="120" name="Google Shape;6308;p81"/>
          <p:cNvGrpSpPr/>
          <p:nvPr/>
        </p:nvGrpSpPr>
        <p:grpSpPr>
          <a:xfrm>
            <a:off x="2145471" y="1378174"/>
            <a:ext cx="368186" cy="366364"/>
            <a:chOff x="-62151950" y="4111775"/>
            <a:chExt cx="318225" cy="316650"/>
          </a:xfrm>
        </p:grpSpPr>
        <p:sp>
          <p:nvSpPr>
            <p:cNvPr id="121" name="Google Shape;6309;p8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310;p8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311;p8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312;p8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6348;p81"/>
          <p:cNvGrpSpPr/>
          <p:nvPr/>
        </p:nvGrpSpPr>
        <p:grpSpPr>
          <a:xfrm>
            <a:off x="2170061" y="2940215"/>
            <a:ext cx="366364" cy="367290"/>
            <a:chOff x="-61783350" y="3743950"/>
            <a:chExt cx="316650" cy="317450"/>
          </a:xfrm>
        </p:grpSpPr>
        <p:sp>
          <p:nvSpPr>
            <p:cNvPr id="126" name="Google Shape;6349;p8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350;p8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6168;p81"/>
          <p:cNvGrpSpPr/>
          <p:nvPr/>
        </p:nvGrpSpPr>
        <p:grpSpPr>
          <a:xfrm>
            <a:off x="4855416" y="3842468"/>
            <a:ext cx="360868" cy="367261"/>
            <a:chOff x="-65144125" y="4094450"/>
            <a:chExt cx="311900" cy="317425"/>
          </a:xfrm>
        </p:grpSpPr>
        <p:sp>
          <p:nvSpPr>
            <p:cNvPr id="129" name="Google Shape;6169;p8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170;p8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171;p8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" name="Google Shape;437;p50"/>
          <p:cNvCxnSpPr>
            <a:stCxn id="107" idx="2"/>
          </p:cNvCxnSpPr>
          <p:nvPr/>
        </p:nvCxnSpPr>
        <p:spPr>
          <a:xfrm rot="10800000" flipV="1">
            <a:off x="5309065" y="1570216"/>
            <a:ext cx="936600" cy="52067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oval" w="med" len="med"/>
          </a:ln>
        </p:spPr>
      </p:cxnSp>
      <p:cxnSp>
        <p:nvCxnSpPr>
          <p:cNvPr id="133" name="Google Shape;437;p50"/>
          <p:cNvCxnSpPr/>
          <p:nvPr/>
        </p:nvCxnSpPr>
        <p:spPr>
          <a:xfrm rot="10800000">
            <a:off x="5285225" y="2090892"/>
            <a:ext cx="929153" cy="90571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oval" w="med" len="med"/>
          </a:ln>
        </p:spPr>
      </p:cxnSp>
      <p:cxnSp>
        <p:nvCxnSpPr>
          <p:cNvPr id="134" name="Google Shape;437;p50"/>
          <p:cNvCxnSpPr>
            <a:stCxn id="117" idx="0"/>
            <a:endCxn id="2" idx="4"/>
          </p:cNvCxnSpPr>
          <p:nvPr/>
        </p:nvCxnSpPr>
        <p:spPr>
          <a:xfrm rot="16200000" flipV="1">
            <a:off x="4354701" y="2896032"/>
            <a:ext cx="810645" cy="54823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oval" w="med" len="med"/>
          </a:ln>
        </p:spPr>
      </p:cxnSp>
      <p:cxnSp>
        <p:nvCxnSpPr>
          <p:cNvPr id="135" name="Google Shape;437;p50"/>
          <p:cNvCxnSpPr>
            <a:stCxn id="119" idx="6"/>
          </p:cNvCxnSpPr>
          <p:nvPr/>
        </p:nvCxnSpPr>
        <p:spPr>
          <a:xfrm>
            <a:off x="2751530" y="1561357"/>
            <a:ext cx="989696" cy="56134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oval" w="med" len="med"/>
          </a:ln>
        </p:spPr>
      </p:cxnSp>
      <p:cxnSp>
        <p:nvCxnSpPr>
          <p:cNvPr id="136" name="Google Shape;437;p50"/>
          <p:cNvCxnSpPr>
            <a:stCxn id="118" idx="6"/>
          </p:cNvCxnSpPr>
          <p:nvPr/>
        </p:nvCxnSpPr>
        <p:spPr>
          <a:xfrm flipV="1">
            <a:off x="2755919" y="2139421"/>
            <a:ext cx="985307" cy="1002454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oval" w="med" len="med"/>
          </a:ln>
        </p:spPr>
      </p:cxnSp>
      <p:sp>
        <p:nvSpPr>
          <p:cNvPr id="140" name="Rectangle 139"/>
          <p:cNvSpPr/>
          <p:nvPr/>
        </p:nvSpPr>
        <p:spPr>
          <a:xfrm>
            <a:off x="481403" y="1293464"/>
            <a:ext cx="1397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 smtClean="0">
                <a:latin typeface="Arial Rounded MT Bold" pitchFamily="34" charset="0"/>
              </a:rPr>
              <a:t>Regresi Linear Sederhana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25259" y="3501409"/>
            <a:ext cx="1397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 smtClean="0">
                <a:latin typeface="Arial Rounded MT Bold" pitchFamily="34" charset="0"/>
              </a:rPr>
              <a:t>Regresi Linear Berganda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13490" y="3902972"/>
            <a:ext cx="139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 smtClean="0">
                <a:latin typeface="Arial Rounded MT Bold" pitchFamily="34" charset="0"/>
              </a:rPr>
              <a:t>Regresi Logistik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224148" y="3602181"/>
            <a:ext cx="1766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 smtClean="0">
                <a:latin typeface="Arial Rounded MT Bold" pitchFamily="34" charset="0"/>
              </a:rPr>
              <a:t>Regresi Variabel Intervening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067865" y="1433069"/>
            <a:ext cx="1766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 smtClean="0">
                <a:latin typeface="Arial Rounded MT Bold" pitchFamily="34" charset="0"/>
              </a:rPr>
              <a:t>Regresi Variabel Moderating</a:t>
            </a:r>
            <a:endParaRPr lang="en-US" sz="1200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21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79" grpId="0" animBg="1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2" grpId="0" animBg="1"/>
      <p:bldP spid="107" grpId="0" animBg="1"/>
      <p:bldP spid="113" grpId="0" animBg="1"/>
      <p:bldP spid="117" grpId="0" animBg="1"/>
      <p:bldP spid="118" grpId="0" animBg="1"/>
      <p:bldP spid="119" grpId="0" animBg="1"/>
      <p:bldP spid="140" grpId="0"/>
      <p:bldP spid="141" grpId="0"/>
      <p:bldP spid="142" grpId="0"/>
      <p:bldP spid="143" grpId="0"/>
      <p:bldP spid="1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97711" y="977372"/>
            <a:ext cx="8591102" cy="3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4"/>
          <p:cNvSpPr/>
          <p:nvPr/>
        </p:nvSpPr>
        <p:spPr>
          <a:xfrm>
            <a:off x="2202950" y="285775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2807001" y="154944"/>
            <a:ext cx="32004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dirty="0" err="1" smtClean="0"/>
              <a:t>Studi</a:t>
            </a:r>
            <a:r>
              <a:rPr dirty="0" smtClean="0"/>
              <a:t> </a:t>
            </a:r>
            <a:r>
              <a:rPr dirty="0" err="1" smtClean="0"/>
              <a:t>Literatur</a:t>
            </a:r>
            <a:endParaRPr dirty="0"/>
          </a:p>
        </p:txBody>
      </p:sp>
      <p:sp>
        <p:nvSpPr>
          <p:cNvPr id="762" name="Google Shape;762;p64"/>
          <p:cNvSpPr/>
          <p:nvPr/>
        </p:nvSpPr>
        <p:spPr>
          <a:xfrm rot="19339112">
            <a:off x="-566808" y="1025750"/>
            <a:ext cx="1363383" cy="40088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899" y="-493067"/>
            <a:ext cx="1405830" cy="1254642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4" name="Google Shape;764;p64"/>
          <p:cNvSpPr/>
          <p:nvPr/>
        </p:nvSpPr>
        <p:spPr>
          <a:xfrm rot="12567484">
            <a:off x="7948458" y="934815"/>
            <a:ext cx="1468299" cy="38283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4" descr="C:\Users\acer\Downloads\custom ppt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7" y="3762066"/>
            <a:ext cx="3934700" cy="22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1F3AC7B4-AD1F-497F-B511-C5E419CEB611}"/>
              </a:ext>
            </a:extLst>
          </p:cNvPr>
          <p:cNvSpPr txBox="1">
            <a:spLocks/>
          </p:cNvSpPr>
          <p:nvPr/>
        </p:nvSpPr>
        <p:spPr>
          <a:xfrm>
            <a:off x="3880884" y="1296760"/>
            <a:ext cx="4827199" cy="2977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 fontAlgn="base"/>
            <a:endParaRPr lang="id-ID" dirty="0" smtClean="0"/>
          </a:p>
          <a:p>
            <a:pPr marL="114300" fontAlgn="base"/>
            <a:r>
              <a:rPr lang="en-ID" dirty="0" err="1" smtClean="0"/>
              <a:t>Persamaan</a:t>
            </a:r>
            <a:r>
              <a:rPr lang="en-ID" dirty="0" smtClean="0"/>
              <a:t> </a:t>
            </a:r>
            <a:r>
              <a:rPr lang="en-ID" dirty="0" err="1" smtClean="0"/>
              <a:t>Regresi</a:t>
            </a:r>
            <a:r>
              <a:rPr lang="en-ID" dirty="0" smtClean="0"/>
              <a:t> linear </a:t>
            </a:r>
            <a:r>
              <a:rPr lang="en-ID" dirty="0" err="1" smtClean="0"/>
              <a:t>sederhana</a:t>
            </a:r>
            <a:r>
              <a:rPr lang="en-ID" dirty="0" smtClean="0"/>
              <a:t>   </a:t>
            </a:r>
          </a:p>
          <a:p>
            <a:pPr marL="114300" fontAlgn="base"/>
            <a:r>
              <a:rPr lang="en-ID" dirty="0" smtClean="0"/>
              <a:t>    </a:t>
            </a:r>
          </a:p>
          <a:p>
            <a:pPr marL="114300"/>
            <a:endParaRPr lang="id-ID" dirty="0" smtClean="0"/>
          </a:p>
          <a:p>
            <a:pPr marL="114300"/>
            <a:endParaRPr lang="id-ID" dirty="0"/>
          </a:p>
          <a:p>
            <a:pPr marL="114300"/>
            <a:endParaRPr lang="en-ID" dirty="0" smtClean="0"/>
          </a:p>
          <a:p>
            <a:pPr marL="114300"/>
            <a:r>
              <a:rPr lang="en-ID" dirty="0" err="1" smtClean="0"/>
              <a:t>Dengan</a:t>
            </a:r>
            <a:r>
              <a:rPr lang="en-ID" dirty="0" smtClean="0"/>
              <a:t> :</a:t>
            </a:r>
          </a:p>
          <a:p>
            <a:pPr marL="114300"/>
            <a:r>
              <a:rPr lang="en-ID" dirty="0" smtClean="0"/>
              <a:t>Y</a:t>
            </a:r>
            <a:r>
              <a:rPr lang="id-ID" dirty="0" smtClean="0"/>
              <a:t> </a:t>
            </a:r>
            <a:r>
              <a:rPr lang="en-ID" dirty="0" smtClean="0"/>
              <a:t>= </a:t>
            </a:r>
            <a:r>
              <a:rPr lang="en-ID" dirty="0" err="1" smtClean="0"/>
              <a:t>Subyek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variabel</a:t>
            </a:r>
            <a:r>
              <a:rPr lang="en-ID" dirty="0" smtClean="0"/>
              <a:t> </a:t>
            </a:r>
            <a:r>
              <a:rPr lang="en-ID" dirty="0" err="1" smtClean="0"/>
              <a:t>dependen</a:t>
            </a:r>
            <a:r>
              <a:rPr lang="en-ID" dirty="0" smtClean="0"/>
              <a:t> yang </a:t>
            </a:r>
            <a:r>
              <a:rPr lang="en-ID" dirty="0" err="1" smtClean="0"/>
              <a:t>diprediksikan</a:t>
            </a:r>
            <a:endParaRPr lang="en-ID" dirty="0" smtClean="0"/>
          </a:p>
          <a:p>
            <a:pPr marL="114300"/>
            <a:r>
              <a:rPr lang="en-ID" dirty="0" smtClean="0"/>
              <a:t>X</a:t>
            </a:r>
            <a:r>
              <a:rPr lang="id-ID" dirty="0" smtClean="0"/>
              <a:t> </a:t>
            </a:r>
            <a:r>
              <a:rPr lang="en-ID" dirty="0" smtClean="0"/>
              <a:t>= </a:t>
            </a:r>
            <a:r>
              <a:rPr lang="en-ID" dirty="0" err="1" smtClean="0"/>
              <a:t>Subyek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 smtClean="0"/>
              <a:t>variabel</a:t>
            </a:r>
            <a:r>
              <a:rPr lang="en-ID" dirty="0" smtClean="0"/>
              <a:t> </a:t>
            </a:r>
            <a:r>
              <a:rPr lang="en-ID" dirty="0" err="1" smtClean="0"/>
              <a:t>independen</a:t>
            </a:r>
            <a:r>
              <a:rPr lang="en-ID" dirty="0" smtClean="0"/>
              <a:t> yang </a:t>
            </a:r>
            <a:r>
              <a:rPr lang="en-ID" dirty="0" err="1" smtClean="0"/>
              <a:t>mempunyai</a:t>
            </a:r>
            <a:r>
              <a:rPr lang="en-ID" dirty="0" smtClean="0"/>
              <a:t> </a:t>
            </a:r>
            <a:r>
              <a:rPr lang="en-ID" dirty="0" err="1" smtClean="0"/>
              <a:t>nilai</a:t>
            </a:r>
            <a:r>
              <a:rPr lang="en-ID" dirty="0" smtClean="0"/>
              <a:t> </a:t>
            </a:r>
            <a:r>
              <a:rPr lang="en-ID" dirty="0" err="1" smtClean="0"/>
              <a:t>tertentu</a:t>
            </a:r>
            <a:r>
              <a:rPr lang="en-ID" dirty="0" smtClean="0"/>
              <a:t>.</a:t>
            </a:r>
          </a:p>
          <a:p>
            <a:pPr marL="114300"/>
            <a:r>
              <a:rPr lang="en-ID" dirty="0" smtClean="0"/>
              <a:t>a = Parameter intercept</a:t>
            </a:r>
          </a:p>
          <a:p>
            <a:pPr marL="114300"/>
            <a:r>
              <a:rPr lang="en-ID" dirty="0" smtClean="0"/>
              <a:t>b = Parameter </a:t>
            </a:r>
            <a:r>
              <a:rPr lang="en-ID" dirty="0" err="1" smtClean="0"/>
              <a:t>koefisien</a:t>
            </a:r>
            <a:r>
              <a:rPr lang="en-ID" dirty="0" smtClean="0"/>
              <a:t> </a:t>
            </a:r>
            <a:r>
              <a:rPr lang="en-ID" dirty="0" err="1" smtClean="0"/>
              <a:t>regresi</a:t>
            </a:r>
            <a:r>
              <a:rPr lang="en-ID" dirty="0" smtClean="0"/>
              <a:t> </a:t>
            </a:r>
            <a:r>
              <a:rPr lang="en-ID" dirty="0" err="1" smtClean="0"/>
              <a:t>variabel</a:t>
            </a:r>
            <a:r>
              <a:rPr lang="en-ID" dirty="0" smtClean="0"/>
              <a:t> </a:t>
            </a:r>
            <a:r>
              <a:rPr lang="en-ID" dirty="0" err="1" smtClean="0"/>
              <a:t>bebas</a:t>
            </a:r>
            <a:endParaRPr lang="en-ID" dirty="0" smtClean="0"/>
          </a:p>
          <a:p>
            <a:pPr marL="114300"/>
            <a:r>
              <a:rPr lang="en-ID" dirty="0" smtClean="0"/>
              <a:t/>
            </a:r>
            <a:br>
              <a:rPr lang="en-ID" dirty="0" smtClean="0"/>
            </a:br>
            <a:endParaRPr lang="en-ID" dirty="0"/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xmlns="" id="{BA205BDA-9130-472A-B222-CFAE147B87C3}"/>
              </a:ext>
            </a:extLst>
          </p:cNvPr>
          <p:cNvSpPr/>
          <p:nvPr/>
        </p:nvSpPr>
        <p:spPr>
          <a:xfrm>
            <a:off x="5502901" y="2166295"/>
            <a:ext cx="1620902" cy="4386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ID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Y= a + </a:t>
            </a:r>
            <a:r>
              <a:rPr lang="en-ID" sz="18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bx</a:t>
            </a:r>
            <a:endParaRPr lang="en-ID" sz="1800" b="1" dirty="0">
              <a:solidFill>
                <a:schemeClr val="bg1"/>
              </a:solidFill>
              <a:effectLst/>
            </a:endParaRPr>
          </a:p>
          <a:p>
            <a:pPr algn="ctr"/>
            <a:endParaRPr lang="en-ID" sz="1800" b="1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1F3AC7B4-AD1F-497F-B511-C5E419CEB611}"/>
              </a:ext>
            </a:extLst>
          </p:cNvPr>
          <p:cNvSpPr txBox="1">
            <a:spLocks/>
          </p:cNvSpPr>
          <p:nvPr/>
        </p:nvSpPr>
        <p:spPr>
          <a:xfrm>
            <a:off x="556349" y="1320685"/>
            <a:ext cx="2718480" cy="29535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itchFamily="2" charset="2"/>
              <a:buChar char="q"/>
            </a:pPr>
            <a:r>
              <a:rPr lang="id-ID" dirty="0" smtClean="0"/>
              <a:t>Analisi </a:t>
            </a:r>
            <a:r>
              <a:rPr lang="id-ID" dirty="0"/>
              <a:t>korelasi merupakan </a:t>
            </a:r>
            <a:r>
              <a:rPr lang="id-ID" dirty="0" smtClean="0"/>
              <a:t>metode </a:t>
            </a:r>
            <a:r>
              <a:rPr lang="id-ID" dirty="0"/>
              <a:t>evaluasi statistik </a:t>
            </a:r>
            <a:r>
              <a:rPr lang="id-ID" dirty="0" smtClean="0"/>
              <a:t>yang </a:t>
            </a:r>
            <a:r>
              <a:rPr lang="id-ID" dirty="0"/>
              <a:t>digunakan untuk mengetahui ada atau tidak hubungan linear antara variabel kontinu yang diukur secara numerik. </a:t>
            </a:r>
            <a:endParaRPr lang="id-ID" dirty="0" smtClean="0"/>
          </a:p>
          <a:p>
            <a:pPr marL="400050" indent="-285750">
              <a:buFont typeface="Wingdings" pitchFamily="2" charset="2"/>
              <a:buChar char="q"/>
            </a:pPr>
            <a:r>
              <a:rPr lang="id-ID" dirty="0" smtClean="0"/>
              <a:t>Regresi </a:t>
            </a:r>
            <a:r>
              <a:rPr lang="id-ID" dirty="0"/>
              <a:t>linier sederhana digunakan untuk mencari hubungan atau pengaruh satu variabel bebas terhadap variabel tidak bebas.</a:t>
            </a:r>
            <a:endParaRPr lang="en-US" dirty="0"/>
          </a:p>
          <a:p>
            <a:pPr marL="114300"/>
            <a:r>
              <a:rPr lang="en-ID" dirty="0" smtClean="0">
                <a:solidFill>
                  <a:schemeClr val="tx1"/>
                </a:solidFill>
              </a:rPr>
              <a:t/>
            </a:r>
            <a:br>
              <a:rPr lang="en-ID" dirty="0" smtClean="0">
                <a:solidFill>
                  <a:schemeClr val="tx1"/>
                </a:solidFill>
              </a:rPr>
            </a:b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48;p49">
            <a:hlinkClick r:id="rId6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1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2" name="Google Shape;340;p49">
            <a:hlinkClick r:id="rId7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3" name="Google Shape;340;p49">
            <a:hlinkClick r:id="rId8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4" name="Google Shape;340;p49">
            <a:hlinkClick r:id="rId9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5" name="Google Shape;340;p49">
            <a:hlinkClick r:id="rId10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18793193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/>
      <p:bldP spid="13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1776900" y="3236775"/>
            <a:ext cx="1771800" cy="4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5196247" y="674750"/>
            <a:ext cx="2861700" cy="3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719999" y="1839825"/>
            <a:ext cx="4341099" cy="1882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b="1" dirty="0" err="1" smtClean="0">
                <a:solidFill>
                  <a:schemeClr val="tx1"/>
                </a:solidFill>
              </a:rPr>
              <a:t>Hasil</a:t>
            </a:r>
            <a:r>
              <a:rPr b="1" dirty="0" smtClean="0">
                <a:solidFill>
                  <a:schemeClr val="tx1"/>
                </a:solidFill>
              </a:rPr>
              <a:t> &amp; </a:t>
            </a:r>
            <a:r>
              <a:rPr b="1" dirty="0" err="1" smtClean="0">
                <a:solidFill>
                  <a:schemeClr val="tx1"/>
                </a:solidFill>
              </a:rPr>
              <a:t>Pembahasan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50" name="Google Shape;250;p39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0</a:t>
            </a:r>
            <a:r>
              <a:rPr lang="id-ID" dirty="0" smtClean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 flipH="1">
            <a:off x="3187650" y="3811925"/>
            <a:ext cx="2749800" cy="14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9"/>
          <p:cNvSpPr/>
          <p:nvPr/>
        </p:nvSpPr>
        <p:spPr>
          <a:xfrm>
            <a:off x="5836025" y="3722475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39"/>
          <p:cNvCxnSpPr/>
          <p:nvPr/>
        </p:nvCxnSpPr>
        <p:spPr>
          <a:xfrm rot="10800000">
            <a:off x="6890975" y="-160450"/>
            <a:ext cx="561900" cy="13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9"/>
          <p:cNvSpPr/>
          <p:nvPr/>
        </p:nvSpPr>
        <p:spPr>
          <a:xfrm rot="-2409713">
            <a:off x="4798833" y="860338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750" y="3349275"/>
            <a:ext cx="15255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255;p39"/>
          <p:cNvSpPr/>
          <p:nvPr/>
        </p:nvSpPr>
        <p:spPr>
          <a:xfrm>
            <a:off x="7369025" y="1123089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3;p39"/>
          <p:cNvSpPr/>
          <p:nvPr/>
        </p:nvSpPr>
        <p:spPr>
          <a:xfrm>
            <a:off x="5832334" y="3728441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750" y="3349275"/>
            <a:ext cx="1525500" cy="152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 bwMode="auto">
          <a:xfrm>
            <a:off x="5443629" y="905701"/>
            <a:ext cx="2382394" cy="324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Google Shape;254;p39"/>
          <p:cNvCxnSpPr/>
          <p:nvPr/>
        </p:nvCxnSpPr>
        <p:spPr>
          <a:xfrm rot="10800000">
            <a:off x="6903051" y="-140361"/>
            <a:ext cx="561900" cy="13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55;p39"/>
          <p:cNvSpPr/>
          <p:nvPr/>
        </p:nvSpPr>
        <p:spPr>
          <a:xfrm>
            <a:off x="7374991" y="1123089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2;p39"/>
          <p:cNvCxnSpPr/>
          <p:nvPr/>
        </p:nvCxnSpPr>
        <p:spPr>
          <a:xfrm flipH="1">
            <a:off x="3166384" y="3823711"/>
            <a:ext cx="2749800" cy="14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53;p39"/>
          <p:cNvSpPr/>
          <p:nvPr/>
        </p:nvSpPr>
        <p:spPr>
          <a:xfrm>
            <a:off x="5837109" y="3725889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0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182973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50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8">
            <a:extLst>
              <a:ext uri="{FF2B5EF4-FFF2-40B4-BE49-F238E27FC236}">
                <a16:creationId xmlns="" xmlns:a16="http://schemas.microsoft.com/office/drawing/2014/main" id="{BAE3EA79-063E-48BA-85EB-456D9E5D407F}"/>
              </a:ext>
            </a:extLst>
          </p:cNvPr>
          <p:cNvSpPr/>
          <p:nvPr/>
        </p:nvSpPr>
        <p:spPr>
          <a:xfrm>
            <a:off x="3744351" y="380753"/>
            <a:ext cx="4319921" cy="1192757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37517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952500" y="19994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Rectangle 68">
            <a:extLst>
              <a:ext uri="{FF2B5EF4-FFF2-40B4-BE49-F238E27FC236}">
                <a16:creationId xmlns="" xmlns:a16="http://schemas.microsoft.com/office/drawing/2014/main" id="{55B7A9A9-A130-45D8-B57C-4C6A2694FFBA}"/>
              </a:ext>
            </a:extLst>
          </p:cNvPr>
          <p:cNvSpPr/>
          <p:nvPr/>
        </p:nvSpPr>
        <p:spPr>
          <a:xfrm>
            <a:off x="4714382" y="1701214"/>
            <a:ext cx="4207055" cy="514962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94065"/>
              <a:gd name="connsiteX1" fmla="*/ 7417600 w 7417600"/>
              <a:gd name="connsiteY1" fmla="*/ 0 h 2094065"/>
              <a:gd name="connsiteX2" fmla="*/ 7417600 w 7417600"/>
              <a:gd name="connsiteY2" fmla="*/ 2037517 h 2094065"/>
              <a:gd name="connsiteX3" fmla="*/ 374114 w 7417600"/>
              <a:gd name="connsiteY3" fmla="*/ 2094065 h 2094065"/>
              <a:gd name="connsiteX4" fmla="*/ 0 w 7417600"/>
              <a:gd name="connsiteY4" fmla="*/ 0 h 209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94065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374114" y="20940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4471882-3D5C-4846-B87A-124FE20B2D6F}"/>
              </a:ext>
            </a:extLst>
          </p:cNvPr>
          <p:cNvGrpSpPr/>
          <p:nvPr/>
        </p:nvGrpSpPr>
        <p:grpSpPr>
          <a:xfrm>
            <a:off x="7576782" y="-133929"/>
            <a:ext cx="2779135" cy="5127760"/>
            <a:chOff x="8538803" y="583411"/>
            <a:chExt cx="3040519" cy="5848403"/>
          </a:xfrm>
          <a:solidFill>
            <a:schemeClr val="accent3">
              <a:lumMod val="75000"/>
            </a:schemeClr>
          </a:solidFill>
        </p:grpSpPr>
        <p:sp>
          <p:nvSpPr>
            <p:cNvPr id="7" name="Rectangle: Rounded Corners 16">
              <a:extLst>
                <a:ext uri="{FF2B5EF4-FFF2-40B4-BE49-F238E27FC236}">
                  <a16:creationId xmlns="" xmlns:a16="http://schemas.microsoft.com/office/drawing/2014/main" id="{2A542760-8BB2-4942-BCB3-9FC764395B3D}"/>
                </a:ext>
              </a:extLst>
            </p:cNvPr>
            <p:cNvSpPr/>
            <p:nvPr/>
          </p:nvSpPr>
          <p:spPr>
            <a:xfrm>
              <a:off x="9419711" y="5298579"/>
              <a:ext cx="1366070" cy="41259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16">
              <a:extLst>
                <a:ext uri="{FF2B5EF4-FFF2-40B4-BE49-F238E27FC236}">
                  <a16:creationId xmlns="" xmlns:a16="http://schemas.microsoft.com/office/drawing/2014/main" id="{96DB430C-DD62-4975-814C-E7F3096DE000}"/>
                </a:ext>
              </a:extLst>
            </p:cNvPr>
            <p:cNvSpPr/>
            <p:nvPr/>
          </p:nvSpPr>
          <p:spPr>
            <a:xfrm>
              <a:off x="9516418" y="5775574"/>
              <a:ext cx="1135275" cy="34481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Rectangle: Rounded Corners 16">
              <a:extLst>
                <a:ext uri="{FF2B5EF4-FFF2-40B4-BE49-F238E27FC236}">
                  <a16:creationId xmlns="" xmlns:a16="http://schemas.microsoft.com/office/drawing/2014/main" id="{4B937F74-2FE5-4981-BC02-3FE3A64DE415}"/>
                </a:ext>
              </a:extLst>
            </p:cNvPr>
            <p:cNvSpPr/>
            <p:nvPr/>
          </p:nvSpPr>
          <p:spPr>
            <a:xfrm>
              <a:off x="9661671" y="6184790"/>
              <a:ext cx="813313" cy="247024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10BB175-B6CD-4F45-8900-FCE4627CE648}"/>
                </a:ext>
              </a:extLst>
            </p:cNvPr>
            <p:cNvGrpSpPr/>
            <p:nvPr/>
          </p:nvGrpSpPr>
          <p:grpSpPr>
            <a:xfrm>
              <a:off x="8538803" y="583411"/>
              <a:ext cx="3040519" cy="4631673"/>
              <a:chOff x="6973467" y="1390663"/>
              <a:chExt cx="2674125" cy="4073539"/>
            </a:xfrm>
            <a:grpFill/>
          </p:grpSpPr>
          <p:sp>
            <p:nvSpPr>
              <p:cNvPr id="11" name="Freeform: Shape 60">
                <a:extLst>
                  <a:ext uri="{FF2B5EF4-FFF2-40B4-BE49-F238E27FC236}">
                    <a16:creationId xmlns="" xmlns:a16="http://schemas.microsoft.com/office/drawing/2014/main" id="{6DBDB735-271D-488B-977D-E34BEC6CD22B}"/>
                  </a:ext>
                </a:extLst>
              </p:cNvPr>
              <p:cNvSpPr/>
              <p:nvPr/>
            </p:nvSpPr>
            <p:spPr>
              <a:xfrm>
                <a:off x="6990678" y="1390663"/>
                <a:ext cx="2656914" cy="4073539"/>
              </a:xfrm>
              <a:custGeom>
                <a:avLst/>
                <a:gdLst>
                  <a:gd name="connsiteX0" fmla="*/ 1049005 w 3446957"/>
                  <a:gd name="connsiteY0" fmla="*/ 4388608 h 4768455"/>
                  <a:gd name="connsiteX1" fmla="*/ 1063073 w 3446957"/>
                  <a:gd name="connsiteY1" fmla="*/ 3727427 h 4768455"/>
                  <a:gd name="connsiteX2" fmla="*/ 176808 w 3446957"/>
                  <a:gd name="connsiteY2" fmla="*/ 2475402 h 4768455"/>
                  <a:gd name="connsiteX3" fmla="*/ 36131 w 3446957"/>
                  <a:gd name="connsiteY3" fmla="*/ 1195242 h 4768455"/>
                  <a:gd name="connsiteX4" fmla="*/ 641042 w 3446957"/>
                  <a:gd name="connsiteY4" fmla="*/ 140165 h 4768455"/>
                  <a:gd name="connsiteX5" fmla="*/ 2554248 w 3446957"/>
                  <a:gd name="connsiteY5" fmla="*/ 97962 h 4768455"/>
                  <a:gd name="connsiteX6" fmla="*/ 3257633 w 3446957"/>
                  <a:gd name="connsiteY6" fmla="*/ 942024 h 4768455"/>
                  <a:gd name="connsiteX7" fmla="*/ 3412377 w 3446957"/>
                  <a:gd name="connsiteY7" fmla="*/ 2025236 h 4768455"/>
                  <a:gd name="connsiteX8" fmla="*/ 2708993 w 3446957"/>
                  <a:gd name="connsiteY8" fmla="*/ 3347599 h 4768455"/>
                  <a:gd name="connsiteX9" fmla="*/ 2526113 w 3446957"/>
                  <a:gd name="connsiteY9" fmla="*/ 3741495 h 4768455"/>
                  <a:gd name="connsiteX10" fmla="*/ 2596451 w 3446957"/>
                  <a:gd name="connsiteY10" fmla="*/ 4388608 h 4768455"/>
                  <a:gd name="connsiteX11" fmla="*/ 2005608 w 3446957"/>
                  <a:gd name="connsiteY11" fmla="*/ 4768436 h 4768455"/>
                  <a:gd name="connsiteX12" fmla="*/ 1049005 w 3446957"/>
                  <a:gd name="connsiteY12" fmla="*/ 4388608 h 4768455"/>
                  <a:gd name="connsiteX0" fmla="*/ 1049005 w 3446957"/>
                  <a:gd name="connsiteY0" fmla="*/ 4571588 h 4951435"/>
                  <a:gd name="connsiteX1" fmla="*/ 1063073 w 3446957"/>
                  <a:gd name="connsiteY1" fmla="*/ 3910407 h 4951435"/>
                  <a:gd name="connsiteX2" fmla="*/ 176808 w 3446957"/>
                  <a:gd name="connsiteY2" fmla="*/ 2658382 h 4951435"/>
                  <a:gd name="connsiteX3" fmla="*/ 36131 w 3446957"/>
                  <a:gd name="connsiteY3" fmla="*/ 1378222 h 4951435"/>
                  <a:gd name="connsiteX4" fmla="*/ 641042 w 3446957"/>
                  <a:gd name="connsiteY4" fmla="*/ 323145 h 4951435"/>
                  <a:gd name="connsiteX5" fmla="*/ 1639445 w 3446957"/>
                  <a:gd name="connsiteY5" fmla="*/ 346 h 4951435"/>
                  <a:gd name="connsiteX6" fmla="*/ 2554248 w 3446957"/>
                  <a:gd name="connsiteY6" fmla="*/ 280942 h 4951435"/>
                  <a:gd name="connsiteX7" fmla="*/ 3257633 w 3446957"/>
                  <a:gd name="connsiteY7" fmla="*/ 1125004 h 4951435"/>
                  <a:gd name="connsiteX8" fmla="*/ 3412377 w 3446957"/>
                  <a:gd name="connsiteY8" fmla="*/ 2208216 h 4951435"/>
                  <a:gd name="connsiteX9" fmla="*/ 2708993 w 3446957"/>
                  <a:gd name="connsiteY9" fmla="*/ 3530579 h 4951435"/>
                  <a:gd name="connsiteX10" fmla="*/ 2526113 w 3446957"/>
                  <a:gd name="connsiteY10" fmla="*/ 3924475 h 4951435"/>
                  <a:gd name="connsiteX11" fmla="*/ 2596451 w 3446957"/>
                  <a:gd name="connsiteY11" fmla="*/ 4571588 h 4951435"/>
                  <a:gd name="connsiteX12" fmla="*/ 2005608 w 3446957"/>
                  <a:gd name="connsiteY12" fmla="*/ 4951416 h 4951435"/>
                  <a:gd name="connsiteX13" fmla="*/ 1049005 w 3446957"/>
                  <a:gd name="connsiteY13" fmla="*/ 4571588 h 4951435"/>
                  <a:gd name="connsiteX0" fmla="*/ 1059397 w 3457349"/>
                  <a:gd name="connsiteY0" fmla="*/ 4571588 h 4951435"/>
                  <a:gd name="connsiteX1" fmla="*/ 1073465 w 3457349"/>
                  <a:gd name="connsiteY1" fmla="*/ 3910407 h 4951435"/>
                  <a:gd name="connsiteX2" fmla="*/ 187200 w 3457349"/>
                  <a:gd name="connsiteY2" fmla="*/ 2658382 h 4951435"/>
                  <a:gd name="connsiteX3" fmla="*/ 46523 w 3457349"/>
                  <a:gd name="connsiteY3" fmla="*/ 1378222 h 4951435"/>
                  <a:gd name="connsiteX4" fmla="*/ 792111 w 3457349"/>
                  <a:gd name="connsiteY4" fmla="*/ 323145 h 4951435"/>
                  <a:gd name="connsiteX5" fmla="*/ 1649837 w 3457349"/>
                  <a:gd name="connsiteY5" fmla="*/ 346 h 4951435"/>
                  <a:gd name="connsiteX6" fmla="*/ 2564640 w 3457349"/>
                  <a:gd name="connsiteY6" fmla="*/ 280942 h 4951435"/>
                  <a:gd name="connsiteX7" fmla="*/ 3268025 w 3457349"/>
                  <a:gd name="connsiteY7" fmla="*/ 1125004 h 4951435"/>
                  <a:gd name="connsiteX8" fmla="*/ 3422769 w 3457349"/>
                  <a:gd name="connsiteY8" fmla="*/ 2208216 h 4951435"/>
                  <a:gd name="connsiteX9" fmla="*/ 2719385 w 3457349"/>
                  <a:gd name="connsiteY9" fmla="*/ 3530579 h 4951435"/>
                  <a:gd name="connsiteX10" fmla="*/ 2536505 w 3457349"/>
                  <a:gd name="connsiteY10" fmla="*/ 3924475 h 4951435"/>
                  <a:gd name="connsiteX11" fmla="*/ 2606843 w 3457349"/>
                  <a:gd name="connsiteY11" fmla="*/ 4571588 h 4951435"/>
                  <a:gd name="connsiteX12" fmla="*/ 2016000 w 3457349"/>
                  <a:gd name="connsiteY12" fmla="*/ 4951416 h 4951435"/>
                  <a:gd name="connsiteX13" fmla="*/ 1059397 w 3457349"/>
                  <a:gd name="connsiteY13" fmla="*/ 4571588 h 4951435"/>
                  <a:gd name="connsiteX0" fmla="*/ 1049006 w 3446958"/>
                  <a:gd name="connsiteY0" fmla="*/ 4571588 h 4951435"/>
                  <a:gd name="connsiteX1" fmla="*/ 1063074 w 3446958"/>
                  <a:gd name="connsiteY1" fmla="*/ 3910407 h 4951435"/>
                  <a:gd name="connsiteX2" fmla="*/ 176809 w 3446958"/>
                  <a:gd name="connsiteY2" fmla="*/ 2658382 h 4951435"/>
                  <a:gd name="connsiteX3" fmla="*/ 36132 w 3446958"/>
                  <a:gd name="connsiteY3" fmla="*/ 1378222 h 4951435"/>
                  <a:gd name="connsiteX4" fmla="*/ 641043 w 3446958"/>
                  <a:gd name="connsiteY4" fmla="*/ 337212 h 4951435"/>
                  <a:gd name="connsiteX5" fmla="*/ 1639446 w 3446958"/>
                  <a:gd name="connsiteY5" fmla="*/ 346 h 4951435"/>
                  <a:gd name="connsiteX6" fmla="*/ 2554249 w 3446958"/>
                  <a:gd name="connsiteY6" fmla="*/ 280942 h 4951435"/>
                  <a:gd name="connsiteX7" fmla="*/ 3257634 w 3446958"/>
                  <a:gd name="connsiteY7" fmla="*/ 1125004 h 4951435"/>
                  <a:gd name="connsiteX8" fmla="*/ 3412378 w 3446958"/>
                  <a:gd name="connsiteY8" fmla="*/ 2208216 h 4951435"/>
                  <a:gd name="connsiteX9" fmla="*/ 2708994 w 3446958"/>
                  <a:gd name="connsiteY9" fmla="*/ 3530579 h 4951435"/>
                  <a:gd name="connsiteX10" fmla="*/ 2526114 w 3446958"/>
                  <a:gd name="connsiteY10" fmla="*/ 3924475 h 4951435"/>
                  <a:gd name="connsiteX11" fmla="*/ 2596452 w 3446958"/>
                  <a:gd name="connsiteY11" fmla="*/ 4571588 h 4951435"/>
                  <a:gd name="connsiteX12" fmla="*/ 2005609 w 3446958"/>
                  <a:gd name="connsiteY12" fmla="*/ 4951416 h 4951435"/>
                  <a:gd name="connsiteX13" fmla="*/ 1049006 w 3446958"/>
                  <a:gd name="connsiteY13" fmla="*/ 4571588 h 4951435"/>
                  <a:gd name="connsiteX0" fmla="*/ 1045896 w 3443848"/>
                  <a:gd name="connsiteY0" fmla="*/ 4571588 h 4951439"/>
                  <a:gd name="connsiteX1" fmla="*/ 961491 w 3443848"/>
                  <a:gd name="connsiteY1" fmla="*/ 3713459 h 4951439"/>
                  <a:gd name="connsiteX2" fmla="*/ 173699 w 3443848"/>
                  <a:gd name="connsiteY2" fmla="*/ 2658382 h 4951439"/>
                  <a:gd name="connsiteX3" fmla="*/ 33022 w 3443848"/>
                  <a:gd name="connsiteY3" fmla="*/ 1378222 h 4951439"/>
                  <a:gd name="connsiteX4" fmla="*/ 637933 w 3443848"/>
                  <a:gd name="connsiteY4" fmla="*/ 337212 h 4951439"/>
                  <a:gd name="connsiteX5" fmla="*/ 1636336 w 3443848"/>
                  <a:gd name="connsiteY5" fmla="*/ 346 h 4951439"/>
                  <a:gd name="connsiteX6" fmla="*/ 2551139 w 3443848"/>
                  <a:gd name="connsiteY6" fmla="*/ 280942 h 4951439"/>
                  <a:gd name="connsiteX7" fmla="*/ 3254524 w 3443848"/>
                  <a:gd name="connsiteY7" fmla="*/ 1125004 h 4951439"/>
                  <a:gd name="connsiteX8" fmla="*/ 3409268 w 3443848"/>
                  <a:gd name="connsiteY8" fmla="*/ 2208216 h 4951439"/>
                  <a:gd name="connsiteX9" fmla="*/ 2705884 w 3443848"/>
                  <a:gd name="connsiteY9" fmla="*/ 3530579 h 4951439"/>
                  <a:gd name="connsiteX10" fmla="*/ 2523004 w 3443848"/>
                  <a:gd name="connsiteY10" fmla="*/ 3924475 h 4951439"/>
                  <a:gd name="connsiteX11" fmla="*/ 2593342 w 3443848"/>
                  <a:gd name="connsiteY11" fmla="*/ 4571588 h 4951439"/>
                  <a:gd name="connsiteX12" fmla="*/ 2002499 w 3443848"/>
                  <a:gd name="connsiteY12" fmla="*/ 4951416 h 4951439"/>
                  <a:gd name="connsiteX13" fmla="*/ 1045896 w 3443848"/>
                  <a:gd name="connsiteY13" fmla="*/ 4571588 h 4951439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2002499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1805551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96315"/>
                  <a:gd name="connsiteX1" fmla="*/ 961491 w 3443848"/>
                  <a:gd name="connsiteY1" fmla="*/ 3713459 h 4996315"/>
                  <a:gd name="connsiteX2" fmla="*/ 173699 w 3443848"/>
                  <a:gd name="connsiteY2" fmla="*/ 2658382 h 4996315"/>
                  <a:gd name="connsiteX3" fmla="*/ 33022 w 3443848"/>
                  <a:gd name="connsiteY3" fmla="*/ 1378222 h 4996315"/>
                  <a:gd name="connsiteX4" fmla="*/ 637933 w 3443848"/>
                  <a:gd name="connsiteY4" fmla="*/ 337212 h 4996315"/>
                  <a:gd name="connsiteX5" fmla="*/ 1636336 w 3443848"/>
                  <a:gd name="connsiteY5" fmla="*/ 346 h 4996315"/>
                  <a:gd name="connsiteX6" fmla="*/ 2551139 w 3443848"/>
                  <a:gd name="connsiteY6" fmla="*/ 280942 h 4996315"/>
                  <a:gd name="connsiteX7" fmla="*/ 3254524 w 3443848"/>
                  <a:gd name="connsiteY7" fmla="*/ 1125004 h 4996315"/>
                  <a:gd name="connsiteX8" fmla="*/ 3409268 w 3443848"/>
                  <a:gd name="connsiteY8" fmla="*/ 2208216 h 4996315"/>
                  <a:gd name="connsiteX9" fmla="*/ 2705884 w 3443848"/>
                  <a:gd name="connsiteY9" fmla="*/ 3530579 h 4996315"/>
                  <a:gd name="connsiteX10" fmla="*/ 2523004 w 3443848"/>
                  <a:gd name="connsiteY10" fmla="*/ 3924475 h 4996315"/>
                  <a:gd name="connsiteX11" fmla="*/ 2593342 w 3443848"/>
                  <a:gd name="connsiteY11" fmla="*/ 4571588 h 4996315"/>
                  <a:gd name="connsiteX12" fmla="*/ 1833686 w 3443848"/>
                  <a:gd name="connsiteY12" fmla="*/ 4993619 h 4996315"/>
                  <a:gd name="connsiteX13" fmla="*/ 1102167 w 3443848"/>
                  <a:gd name="connsiteY13" fmla="*/ 4698197 h 4996315"/>
                  <a:gd name="connsiteX0" fmla="*/ 1102167 w 3443848"/>
                  <a:gd name="connsiteY0" fmla="*/ 4698197 h 4993798"/>
                  <a:gd name="connsiteX1" fmla="*/ 961491 w 3443848"/>
                  <a:gd name="connsiteY1" fmla="*/ 3713459 h 4993798"/>
                  <a:gd name="connsiteX2" fmla="*/ 173699 w 3443848"/>
                  <a:gd name="connsiteY2" fmla="*/ 2658382 h 4993798"/>
                  <a:gd name="connsiteX3" fmla="*/ 33022 w 3443848"/>
                  <a:gd name="connsiteY3" fmla="*/ 1378222 h 4993798"/>
                  <a:gd name="connsiteX4" fmla="*/ 637933 w 3443848"/>
                  <a:gd name="connsiteY4" fmla="*/ 337212 h 4993798"/>
                  <a:gd name="connsiteX5" fmla="*/ 1636336 w 3443848"/>
                  <a:gd name="connsiteY5" fmla="*/ 346 h 4993798"/>
                  <a:gd name="connsiteX6" fmla="*/ 2551139 w 3443848"/>
                  <a:gd name="connsiteY6" fmla="*/ 280942 h 4993798"/>
                  <a:gd name="connsiteX7" fmla="*/ 3254524 w 3443848"/>
                  <a:gd name="connsiteY7" fmla="*/ 1125004 h 4993798"/>
                  <a:gd name="connsiteX8" fmla="*/ 3409268 w 3443848"/>
                  <a:gd name="connsiteY8" fmla="*/ 2208216 h 4993798"/>
                  <a:gd name="connsiteX9" fmla="*/ 2705884 w 3443848"/>
                  <a:gd name="connsiteY9" fmla="*/ 3530579 h 4993798"/>
                  <a:gd name="connsiteX10" fmla="*/ 2523004 w 3443848"/>
                  <a:gd name="connsiteY10" fmla="*/ 3924475 h 4993798"/>
                  <a:gd name="connsiteX11" fmla="*/ 2480800 w 3443848"/>
                  <a:gd name="connsiteY11" fmla="*/ 4670062 h 4993798"/>
                  <a:gd name="connsiteX12" fmla="*/ 1833686 w 3443848"/>
                  <a:gd name="connsiteY12" fmla="*/ 4993619 h 4993798"/>
                  <a:gd name="connsiteX13" fmla="*/ 1102167 w 3443848"/>
                  <a:gd name="connsiteY13" fmla="*/ 4698197 h 4993798"/>
                  <a:gd name="connsiteX0" fmla="*/ 1102167 w 3439064"/>
                  <a:gd name="connsiteY0" fmla="*/ 4698080 h 4993681"/>
                  <a:gd name="connsiteX1" fmla="*/ 961491 w 3439064"/>
                  <a:gd name="connsiteY1" fmla="*/ 3713342 h 4993681"/>
                  <a:gd name="connsiteX2" fmla="*/ 173699 w 3439064"/>
                  <a:gd name="connsiteY2" fmla="*/ 2658265 h 4993681"/>
                  <a:gd name="connsiteX3" fmla="*/ 33022 w 3439064"/>
                  <a:gd name="connsiteY3" fmla="*/ 1378105 h 4993681"/>
                  <a:gd name="connsiteX4" fmla="*/ 637933 w 3439064"/>
                  <a:gd name="connsiteY4" fmla="*/ 337095 h 4993681"/>
                  <a:gd name="connsiteX5" fmla="*/ 1636336 w 3439064"/>
                  <a:gd name="connsiteY5" fmla="*/ 229 h 4993681"/>
                  <a:gd name="connsiteX6" fmla="*/ 2762154 w 3439064"/>
                  <a:gd name="connsiteY6" fmla="*/ 337096 h 4993681"/>
                  <a:gd name="connsiteX7" fmla="*/ 3254524 w 3439064"/>
                  <a:gd name="connsiteY7" fmla="*/ 1124887 h 4993681"/>
                  <a:gd name="connsiteX8" fmla="*/ 3409268 w 3439064"/>
                  <a:gd name="connsiteY8" fmla="*/ 2208099 h 4993681"/>
                  <a:gd name="connsiteX9" fmla="*/ 2705884 w 3439064"/>
                  <a:gd name="connsiteY9" fmla="*/ 3530462 h 4993681"/>
                  <a:gd name="connsiteX10" fmla="*/ 2523004 w 3439064"/>
                  <a:gd name="connsiteY10" fmla="*/ 3924358 h 4993681"/>
                  <a:gd name="connsiteX11" fmla="*/ 2480800 w 3439064"/>
                  <a:gd name="connsiteY11" fmla="*/ 4669945 h 4993681"/>
                  <a:gd name="connsiteX12" fmla="*/ 1833686 w 3439064"/>
                  <a:gd name="connsiteY12" fmla="*/ 4993502 h 4993681"/>
                  <a:gd name="connsiteX13" fmla="*/ 1102167 w 3439064"/>
                  <a:gd name="connsiteY13" fmla="*/ 4698080 h 4993681"/>
                  <a:gd name="connsiteX0" fmla="*/ 1102167 w 3493711"/>
                  <a:gd name="connsiteY0" fmla="*/ 4698077 h 4993678"/>
                  <a:gd name="connsiteX1" fmla="*/ 961491 w 3493711"/>
                  <a:gd name="connsiteY1" fmla="*/ 3713339 h 4993678"/>
                  <a:gd name="connsiteX2" fmla="*/ 173699 w 3493711"/>
                  <a:gd name="connsiteY2" fmla="*/ 2658262 h 4993678"/>
                  <a:gd name="connsiteX3" fmla="*/ 33022 w 3493711"/>
                  <a:gd name="connsiteY3" fmla="*/ 1378102 h 4993678"/>
                  <a:gd name="connsiteX4" fmla="*/ 637933 w 3493711"/>
                  <a:gd name="connsiteY4" fmla="*/ 337092 h 4993678"/>
                  <a:gd name="connsiteX5" fmla="*/ 1636336 w 3493711"/>
                  <a:gd name="connsiteY5" fmla="*/ 226 h 4993678"/>
                  <a:gd name="connsiteX6" fmla="*/ 2762154 w 3493711"/>
                  <a:gd name="connsiteY6" fmla="*/ 337093 h 4993678"/>
                  <a:gd name="connsiteX7" fmla="*/ 3409269 w 3493711"/>
                  <a:gd name="connsiteY7" fmla="*/ 1110817 h 4993678"/>
                  <a:gd name="connsiteX8" fmla="*/ 3409268 w 3493711"/>
                  <a:gd name="connsiteY8" fmla="*/ 2208096 h 4993678"/>
                  <a:gd name="connsiteX9" fmla="*/ 2705884 w 3493711"/>
                  <a:gd name="connsiteY9" fmla="*/ 3530459 h 4993678"/>
                  <a:gd name="connsiteX10" fmla="*/ 2523004 w 3493711"/>
                  <a:gd name="connsiteY10" fmla="*/ 3924355 h 4993678"/>
                  <a:gd name="connsiteX11" fmla="*/ 2480800 w 3493711"/>
                  <a:gd name="connsiteY11" fmla="*/ 4669942 h 4993678"/>
                  <a:gd name="connsiteX12" fmla="*/ 1833686 w 3493711"/>
                  <a:gd name="connsiteY12" fmla="*/ 4993499 h 4993678"/>
                  <a:gd name="connsiteX13" fmla="*/ 1102167 w 3493711"/>
                  <a:gd name="connsiteY13" fmla="*/ 4698077 h 4993678"/>
                  <a:gd name="connsiteX0" fmla="*/ 1102167 w 3471907"/>
                  <a:gd name="connsiteY0" fmla="*/ 4698077 h 4993678"/>
                  <a:gd name="connsiteX1" fmla="*/ 961491 w 3471907"/>
                  <a:gd name="connsiteY1" fmla="*/ 3713339 h 4993678"/>
                  <a:gd name="connsiteX2" fmla="*/ 173699 w 3471907"/>
                  <a:gd name="connsiteY2" fmla="*/ 2658262 h 4993678"/>
                  <a:gd name="connsiteX3" fmla="*/ 33022 w 3471907"/>
                  <a:gd name="connsiteY3" fmla="*/ 1378102 h 4993678"/>
                  <a:gd name="connsiteX4" fmla="*/ 637933 w 3471907"/>
                  <a:gd name="connsiteY4" fmla="*/ 337092 h 4993678"/>
                  <a:gd name="connsiteX5" fmla="*/ 1636336 w 3471907"/>
                  <a:gd name="connsiteY5" fmla="*/ 226 h 4993678"/>
                  <a:gd name="connsiteX6" fmla="*/ 2762154 w 3471907"/>
                  <a:gd name="connsiteY6" fmla="*/ 337093 h 4993678"/>
                  <a:gd name="connsiteX7" fmla="*/ 3409269 w 3471907"/>
                  <a:gd name="connsiteY7" fmla="*/ 1110817 h 4993678"/>
                  <a:gd name="connsiteX8" fmla="*/ 3367065 w 3471907"/>
                  <a:gd name="connsiteY8" fmla="*/ 2658262 h 4993678"/>
                  <a:gd name="connsiteX9" fmla="*/ 2705884 w 3471907"/>
                  <a:gd name="connsiteY9" fmla="*/ 3530459 h 4993678"/>
                  <a:gd name="connsiteX10" fmla="*/ 2523004 w 3471907"/>
                  <a:gd name="connsiteY10" fmla="*/ 3924355 h 4993678"/>
                  <a:gd name="connsiteX11" fmla="*/ 2480800 w 3471907"/>
                  <a:gd name="connsiteY11" fmla="*/ 4669942 h 4993678"/>
                  <a:gd name="connsiteX12" fmla="*/ 1833686 w 3471907"/>
                  <a:gd name="connsiteY12" fmla="*/ 4993499 h 4993678"/>
                  <a:gd name="connsiteX13" fmla="*/ 1102167 w 3471907"/>
                  <a:gd name="connsiteY13" fmla="*/ 4698077 h 4993678"/>
                  <a:gd name="connsiteX0" fmla="*/ 1102167 w 3524161"/>
                  <a:gd name="connsiteY0" fmla="*/ 4698151 h 4993752"/>
                  <a:gd name="connsiteX1" fmla="*/ 961491 w 3524161"/>
                  <a:gd name="connsiteY1" fmla="*/ 3713413 h 4993752"/>
                  <a:gd name="connsiteX2" fmla="*/ 173699 w 3524161"/>
                  <a:gd name="connsiteY2" fmla="*/ 2658336 h 4993752"/>
                  <a:gd name="connsiteX3" fmla="*/ 33022 w 3524161"/>
                  <a:gd name="connsiteY3" fmla="*/ 1378176 h 4993752"/>
                  <a:gd name="connsiteX4" fmla="*/ 637933 w 3524161"/>
                  <a:gd name="connsiteY4" fmla="*/ 337166 h 4993752"/>
                  <a:gd name="connsiteX5" fmla="*/ 1636336 w 3524161"/>
                  <a:gd name="connsiteY5" fmla="*/ 300 h 4993752"/>
                  <a:gd name="connsiteX6" fmla="*/ 2762154 w 3524161"/>
                  <a:gd name="connsiteY6" fmla="*/ 337167 h 4993752"/>
                  <a:gd name="connsiteX7" fmla="*/ 3479608 w 3524161"/>
                  <a:gd name="connsiteY7" fmla="*/ 1364110 h 4993752"/>
                  <a:gd name="connsiteX8" fmla="*/ 3367065 w 3524161"/>
                  <a:gd name="connsiteY8" fmla="*/ 2658336 h 4993752"/>
                  <a:gd name="connsiteX9" fmla="*/ 2705884 w 3524161"/>
                  <a:gd name="connsiteY9" fmla="*/ 3530533 h 4993752"/>
                  <a:gd name="connsiteX10" fmla="*/ 2523004 w 3524161"/>
                  <a:gd name="connsiteY10" fmla="*/ 3924429 h 4993752"/>
                  <a:gd name="connsiteX11" fmla="*/ 2480800 w 3524161"/>
                  <a:gd name="connsiteY11" fmla="*/ 4670016 h 4993752"/>
                  <a:gd name="connsiteX12" fmla="*/ 1833686 w 3524161"/>
                  <a:gd name="connsiteY12" fmla="*/ 4993573 h 4993752"/>
                  <a:gd name="connsiteX13" fmla="*/ 1102167 w 3524161"/>
                  <a:gd name="connsiteY13" fmla="*/ 4698151 h 4993752"/>
                  <a:gd name="connsiteX0" fmla="*/ 1106283 w 3528277"/>
                  <a:gd name="connsiteY0" fmla="*/ 4698151 h 4993752"/>
                  <a:gd name="connsiteX1" fmla="*/ 965607 w 3528277"/>
                  <a:gd name="connsiteY1" fmla="*/ 3713413 h 4993752"/>
                  <a:gd name="connsiteX2" fmla="*/ 177815 w 3528277"/>
                  <a:gd name="connsiteY2" fmla="*/ 2658336 h 4993752"/>
                  <a:gd name="connsiteX3" fmla="*/ 37138 w 3528277"/>
                  <a:gd name="connsiteY3" fmla="*/ 1378176 h 4993752"/>
                  <a:gd name="connsiteX4" fmla="*/ 698319 w 3528277"/>
                  <a:gd name="connsiteY4" fmla="*/ 379369 h 4993752"/>
                  <a:gd name="connsiteX5" fmla="*/ 1640452 w 3528277"/>
                  <a:gd name="connsiteY5" fmla="*/ 300 h 4993752"/>
                  <a:gd name="connsiteX6" fmla="*/ 2766270 w 3528277"/>
                  <a:gd name="connsiteY6" fmla="*/ 337167 h 4993752"/>
                  <a:gd name="connsiteX7" fmla="*/ 3483724 w 3528277"/>
                  <a:gd name="connsiteY7" fmla="*/ 1364110 h 4993752"/>
                  <a:gd name="connsiteX8" fmla="*/ 3371181 w 3528277"/>
                  <a:gd name="connsiteY8" fmla="*/ 2658336 h 4993752"/>
                  <a:gd name="connsiteX9" fmla="*/ 2710000 w 3528277"/>
                  <a:gd name="connsiteY9" fmla="*/ 3530533 h 4993752"/>
                  <a:gd name="connsiteX10" fmla="*/ 2527120 w 3528277"/>
                  <a:gd name="connsiteY10" fmla="*/ 3924429 h 4993752"/>
                  <a:gd name="connsiteX11" fmla="*/ 2484916 w 3528277"/>
                  <a:gd name="connsiteY11" fmla="*/ 4670016 h 4993752"/>
                  <a:gd name="connsiteX12" fmla="*/ 1837802 w 3528277"/>
                  <a:gd name="connsiteY12" fmla="*/ 4993573 h 4993752"/>
                  <a:gd name="connsiteX13" fmla="*/ 1106283 w 3528277"/>
                  <a:gd name="connsiteY13" fmla="*/ 4698151 h 4993752"/>
                  <a:gd name="connsiteX0" fmla="*/ 1115009 w 3537003"/>
                  <a:gd name="connsiteY0" fmla="*/ 4698151 h 4993752"/>
                  <a:gd name="connsiteX1" fmla="*/ 974333 w 3537003"/>
                  <a:gd name="connsiteY1" fmla="*/ 3713413 h 4993752"/>
                  <a:gd name="connsiteX2" fmla="*/ 158406 w 3537003"/>
                  <a:gd name="connsiteY2" fmla="*/ 2700539 h 4993752"/>
                  <a:gd name="connsiteX3" fmla="*/ 45864 w 3537003"/>
                  <a:gd name="connsiteY3" fmla="*/ 1378176 h 4993752"/>
                  <a:gd name="connsiteX4" fmla="*/ 707045 w 3537003"/>
                  <a:gd name="connsiteY4" fmla="*/ 379369 h 4993752"/>
                  <a:gd name="connsiteX5" fmla="*/ 1649178 w 3537003"/>
                  <a:gd name="connsiteY5" fmla="*/ 300 h 4993752"/>
                  <a:gd name="connsiteX6" fmla="*/ 2774996 w 3537003"/>
                  <a:gd name="connsiteY6" fmla="*/ 337167 h 4993752"/>
                  <a:gd name="connsiteX7" fmla="*/ 3492450 w 3537003"/>
                  <a:gd name="connsiteY7" fmla="*/ 1364110 h 4993752"/>
                  <a:gd name="connsiteX8" fmla="*/ 3379907 w 3537003"/>
                  <a:gd name="connsiteY8" fmla="*/ 2658336 h 4993752"/>
                  <a:gd name="connsiteX9" fmla="*/ 2718726 w 3537003"/>
                  <a:gd name="connsiteY9" fmla="*/ 3530533 h 4993752"/>
                  <a:gd name="connsiteX10" fmla="*/ 2535846 w 3537003"/>
                  <a:gd name="connsiteY10" fmla="*/ 3924429 h 4993752"/>
                  <a:gd name="connsiteX11" fmla="*/ 2493642 w 3537003"/>
                  <a:gd name="connsiteY11" fmla="*/ 4670016 h 4993752"/>
                  <a:gd name="connsiteX12" fmla="*/ 1846528 w 3537003"/>
                  <a:gd name="connsiteY12" fmla="*/ 4993573 h 4993752"/>
                  <a:gd name="connsiteX13" fmla="*/ 1115009 w 3537003"/>
                  <a:gd name="connsiteY13" fmla="*/ 4698151 h 4993752"/>
                  <a:gd name="connsiteX0" fmla="*/ 1104353 w 3526347"/>
                  <a:gd name="connsiteY0" fmla="*/ 4698151 h 4993752"/>
                  <a:gd name="connsiteX1" fmla="*/ 963677 w 3526347"/>
                  <a:gd name="connsiteY1" fmla="*/ 3713413 h 4993752"/>
                  <a:gd name="connsiteX2" fmla="*/ 147750 w 3526347"/>
                  <a:gd name="connsiteY2" fmla="*/ 2700539 h 4993752"/>
                  <a:gd name="connsiteX3" fmla="*/ 49276 w 3526347"/>
                  <a:gd name="connsiteY3" fmla="*/ 1378176 h 4993752"/>
                  <a:gd name="connsiteX4" fmla="*/ 696389 w 3526347"/>
                  <a:gd name="connsiteY4" fmla="*/ 379369 h 4993752"/>
                  <a:gd name="connsiteX5" fmla="*/ 1638522 w 3526347"/>
                  <a:gd name="connsiteY5" fmla="*/ 300 h 4993752"/>
                  <a:gd name="connsiteX6" fmla="*/ 2764340 w 3526347"/>
                  <a:gd name="connsiteY6" fmla="*/ 337167 h 4993752"/>
                  <a:gd name="connsiteX7" fmla="*/ 3481794 w 3526347"/>
                  <a:gd name="connsiteY7" fmla="*/ 1364110 h 4993752"/>
                  <a:gd name="connsiteX8" fmla="*/ 3369251 w 3526347"/>
                  <a:gd name="connsiteY8" fmla="*/ 2658336 h 4993752"/>
                  <a:gd name="connsiteX9" fmla="*/ 2708070 w 3526347"/>
                  <a:gd name="connsiteY9" fmla="*/ 3530533 h 4993752"/>
                  <a:gd name="connsiteX10" fmla="*/ 2525190 w 3526347"/>
                  <a:gd name="connsiteY10" fmla="*/ 3924429 h 4993752"/>
                  <a:gd name="connsiteX11" fmla="*/ 2482986 w 3526347"/>
                  <a:gd name="connsiteY11" fmla="*/ 4670016 h 4993752"/>
                  <a:gd name="connsiteX12" fmla="*/ 1835872 w 3526347"/>
                  <a:gd name="connsiteY12" fmla="*/ 4993573 h 4993752"/>
                  <a:gd name="connsiteX13" fmla="*/ 1104353 w 3526347"/>
                  <a:gd name="connsiteY13" fmla="*/ 4698151 h 4993752"/>
                  <a:gd name="connsiteX0" fmla="*/ 1104353 w 3522316"/>
                  <a:gd name="connsiteY0" fmla="*/ 4698151 h 4993752"/>
                  <a:gd name="connsiteX1" fmla="*/ 963677 w 3522316"/>
                  <a:gd name="connsiteY1" fmla="*/ 3713413 h 4993752"/>
                  <a:gd name="connsiteX2" fmla="*/ 147750 w 3522316"/>
                  <a:gd name="connsiteY2" fmla="*/ 2700539 h 4993752"/>
                  <a:gd name="connsiteX3" fmla="*/ 49276 w 3522316"/>
                  <a:gd name="connsiteY3" fmla="*/ 1378176 h 4993752"/>
                  <a:gd name="connsiteX4" fmla="*/ 696389 w 3522316"/>
                  <a:gd name="connsiteY4" fmla="*/ 379369 h 4993752"/>
                  <a:gd name="connsiteX5" fmla="*/ 1638522 w 3522316"/>
                  <a:gd name="connsiteY5" fmla="*/ 300 h 4993752"/>
                  <a:gd name="connsiteX6" fmla="*/ 2764340 w 3522316"/>
                  <a:gd name="connsiteY6" fmla="*/ 337167 h 4993752"/>
                  <a:gd name="connsiteX7" fmla="*/ 3481794 w 3522316"/>
                  <a:gd name="connsiteY7" fmla="*/ 1364110 h 4993752"/>
                  <a:gd name="connsiteX8" fmla="*/ 3355183 w 3522316"/>
                  <a:gd name="connsiteY8" fmla="*/ 2616133 h 4993752"/>
                  <a:gd name="connsiteX9" fmla="*/ 2708070 w 3522316"/>
                  <a:gd name="connsiteY9" fmla="*/ 3530533 h 4993752"/>
                  <a:gd name="connsiteX10" fmla="*/ 2525190 w 3522316"/>
                  <a:gd name="connsiteY10" fmla="*/ 3924429 h 4993752"/>
                  <a:gd name="connsiteX11" fmla="*/ 2482986 w 3522316"/>
                  <a:gd name="connsiteY11" fmla="*/ 4670016 h 4993752"/>
                  <a:gd name="connsiteX12" fmla="*/ 1835872 w 3522316"/>
                  <a:gd name="connsiteY12" fmla="*/ 4993573 h 4993752"/>
                  <a:gd name="connsiteX13" fmla="*/ 1104353 w 3522316"/>
                  <a:gd name="connsiteY13" fmla="*/ 4698151 h 4993752"/>
                  <a:gd name="connsiteX0" fmla="*/ 1104353 w 3488625"/>
                  <a:gd name="connsiteY0" fmla="*/ 4698136 h 4993737"/>
                  <a:gd name="connsiteX1" fmla="*/ 963677 w 3488625"/>
                  <a:gd name="connsiteY1" fmla="*/ 3713398 h 4993737"/>
                  <a:gd name="connsiteX2" fmla="*/ 147750 w 3488625"/>
                  <a:gd name="connsiteY2" fmla="*/ 2700524 h 4993737"/>
                  <a:gd name="connsiteX3" fmla="*/ 49276 w 3488625"/>
                  <a:gd name="connsiteY3" fmla="*/ 1378161 h 4993737"/>
                  <a:gd name="connsiteX4" fmla="*/ 696389 w 3488625"/>
                  <a:gd name="connsiteY4" fmla="*/ 379354 h 4993737"/>
                  <a:gd name="connsiteX5" fmla="*/ 1638522 w 3488625"/>
                  <a:gd name="connsiteY5" fmla="*/ 285 h 4993737"/>
                  <a:gd name="connsiteX6" fmla="*/ 2764340 w 3488625"/>
                  <a:gd name="connsiteY6" fmla="*/ 337152 h 4993737"/>
                  <a:gd name="connsiteX7" fmla="*/ 3439591 w 3488625"/>
                  <a:gd name="connsiteY7" fmla="*/ 1321892 h 4993737"/>
                  <a:gd name="connsiteX8" fmla="*/ 3355183 w 3488625"/>
                  <a:gd name="connsiteY8" fmla="*/ 2616118 h 4993737"/>
                  <a:gd name="connsiteX9" fmla="*/ 2708070 w 3488625"/>
                  <a:gd name="connsiteY9" fmla="*/ 3530518 h 4993737"/>
                  <a:gd name="connsiteX10" fmla="*/ 2525190 w 3488625"/>
                  <a:gd name="connsiteY10" fmla="*/ 3924414 h 4993737"/>
                  <a:gd name="connsiteX11" fmla="*/ 2482986 w 3488625"/>
                  <a:gd name="connsiteY11" fmla="*/ 4670001 h 4993737"/>
                  <a:gd name="connsiteX12" fmla="*/ 1835872 w 3488625"/>
                  <a:gd name="connsiteY12" fmla="*/ 4993558 h 4993737"/>
                  <a:gd name="connsiteX13" fmla="*/ 1104353 w 3488625"/>
                  <a:gd name="connsiteY13" fmla="*/ 4698136 h 4993737"/>
                  <a:gd name="connsiteX0" fmla="*/ 1012062 w 3396334"/>
                  <a:gd name="connsiteY0" fmla="*/ 4698136 h 4993737"/>
                  <a:gd name="connsiteX1" fmla="*/ 871386 w 3396334"/>
                  <a:gd name="connsiteY1" fmla="*/ 3713398 h 4993737"/>
                  <a:gd name="connsiteX2" fmla="*/ 55459 w 3396334"/>
                  <a:gd name="connsiteY2" fmla="*/ 2700524 h 4993737"/>
                  <a:gd name="connsiteX3" fmla="*/ 131530 w 3396334"/>
                  <a:gd name="connsiteY3" fmla="*/ 1663769 h 4993737"/>
                  <a:gd name="connsiteX4" fmla="*/ 604098 w 3396334"/>
                  <a:gd name="connsiteY4" fmla="*/ 379354 h 4993737"/>
                  <a:gd name="connsiteX5" fmla="*/ 1546231 w 3396334"/>
                  <a:gd name="connsiteY5" fmla="*/ 285 h 4993737"/>
                  <a:gd name="connsiteX6" fmla="*/ 2672049 w 3396334"/>
                  <a:gd name="connsiteY6" fmla="*/ 337152 h 4993737"/>
                  <a:gd name="connsiteX7" fmla="*/ 3347300 w 3396334"/>
                  <a:gd name="connsiteY7" fmla="*/ 1321892 h 4993737"/>
                  <a:gd name="connsiteX8" fmla="*/ 3262892 w 3396334"/>
                  <a:gd name="connsiteY8" fmla="*/ 2616118 h 4993737"/>
                  <a:gd name="connsiteX9" fmla="*/ 2615779 w 3396334"/>
                  <a:gd name="connsiteY9" fmla="*/ 3530518 h 4993737"/>
                  <a:gd name="connsiteX10" fmla="*/ 2432899 w 3396334"/>
                  <a:gd name="connsiteY10" fmla="*/ 3924414 h 4993737"/>
                  <a:gd name="connsiteX11" fmla="*/ 2390695 w 3396334"/>
                  <a:gd name="connsiteY11" fmla="*/ 4670001 h 4993737"/>
                  <a:gd name="connsiteX12" fmla="*/ 1743581 w 3396334"/>
                  <a:gd name="connsiteY12" fmla="*/ 4993558 h 4993737"/>
                  <a:gd name="connsiteX13" fmla="*/ 1012062 w 3396334"/>
                  <a:gd name="connsiteY13" fmla="*/ 4698136 h 4993737"/>
                  <a:gd name="connsiteX0" fmla="*/ 915560 w 3299832"/>
                  <a:gd name="connsiteY0" fmla="*/ 4698136 h 4993737"/>
                  <a:gd name="connsiteX1" fmla="*/ 774884 w 3299832"/>
                  <a:gd name="connsiteY1" fmla="*/ 3713398 h 4993737"/>
                  <a:gd name="connsiteX2" fmla="*/ 117635 w 3299832"/>
                  <a:gd name="connsiteY2" fmla="*/ 2805749 h 4993737"/>
                  <a:gd name="connsiteX3" fmla="*/ 35028 w 3299832"/>
                  <a:gd name="connsiteY3" fmla="*/ 1663769 h 4993737"/>
                  <a:gd name="connsiteX4" fmla="*/ 507596 w 3299832"/>
                  <a:gd name="connsiteY4" fmla="*/ 379354 h 4993737"/>
                  <a:gd name="connsiteX5" fmla="*/ 1449729 w 3299832"/>
                  <a:gd name="connsiteY5" fmla="*/ 285 h 4993737"/>
                  <a:gd name="connsiteX6" fmla="*/ 2575547 w 3299832"/>
                  <a:gd name="connsiteY6" fmla="*/ 337152 h 4993737"/>
                  <a:gd name="connsiteX7" fmla="*/ 3250798 w 3299832"/>
                  <a:gd name="connsiteY7" fmla="*/ 1321892 h 4993737"/>
                  <a:gd name="connsiteX8" fmla="*/ 3166390 w 3299832"/>
                  <a:gd name="connsiteY8" fmla="*/ 2616118 h 4993737"/>
                  <a:gd name="connsiteX9" fmla="*/ 2519277 w 3299832"/>
                  <a:gd name="connsiteY9" fmla="*/ 3530518 h 4993737"/>
                  <a:gd name="connsiteX10" fmla="*/ 2336397 w 3299832"/>
                  <a:gd name="connsiteY10" fmla="*/ 3924414 h 4993737"/>
                  <a:gd name="connsiteX11" fmla="*/ 2294193 w 3299832"/>
                  <a:gd name="connsiteY11" fmla="*/ 4670001 h 4993737"/>
                  <a:gd name="connsiteX12" fmla="*/ 1647079 w 3299832"/>
                  <a:gd name="connsiteY12" fmla="*/ 4993558 h 4993737"/>
                  <a:gd name="connsiteX13" fmla="*/ 915560 w 3299832"/>
                  <a:gd name="connsiteY13" fmla="*/ 4698136 h 4993737"/>
                  <a:gd name="connsiteX0" fmla="*/ 927279 w 3311551"/>
                  <a:gd name="connsiteY0" fmla="*/ 4698136 h 4993737"/>
                  <a:gd name="connsiteX1" fmla="*/ 786603 w 3311551"/>
                  <a:gd name="connsiteY1" fmla="*/ 3713398 h 4993737"/>
                  <a:gd name="connsiteX2" fmla="*/ 129354 w 3311551"/>
                  <a:gd name="connsiteY2" fmla="*/ 2805749 h 4993737"/>
                  <a:gd name="connsiteX3" fmla="*/ 46747 w 3311551"/>
                  <a:gd name="connsiteY3" fmla="*/ 1663769 h 4993737"/>
                  <a:gd name="connsiteX4" fmla="*/ 677992 w 3311551"/>
                  <a:gd name="connsiteY4" fmla="*/ 649930 h 4993737"/>
                  <a:gd name="connsiteX5" fmla="*/ 1461448 w 3311551"/>
                  <a:gd name="connsiteY5" fmla="*/ 285 h 4993737"/>
                  <a:gd name="connsiteX6" fmla="*/ 2587266 w 3311551"/>
                  <a:gd name="connsiteY6" fmla="*/ 337152 h 4993737"/>
                  <a:gd name="connsiteX7" fmla="*/ 3262517 w 3311551"/>
                  <a:gd name="connsiteY7" fmla="*/ 1321892 h 4993737"/>
                  <a:gd name="connsiteX8" fmla="*/ 3178109 w 3311551"/>
                  <a:gd name="connsiteY8" fmla="*/ 2616118 h 4993737"/>
                  <a:gd name="connsiteX9" fmla="*/ 2530996 w 3311551"/>
                  <a:gd name="connsiteY9" fmla="*/ 3530518 h 4993737"/>
                  <a:gd name="connsiteX10" fmla="*/ 2348116 w 3311551"/>
                  <a:gd name="connsiteY10" fmla="*/ 3924414 h 4993737"/>
                  <a:gd name="connsiteX11" fmla="*/ 2305912 w 3311551"/>
                  <a:gd name="connsiteY11" fmla="*/ 4670001 h 4993737"/>
                  <a:gd name="connsiteX12" fmla="*/ 1658798 w 3311551"/>
                  <a:gd name="connsiteY12" fmla="*/ 4993558 h 4993737"/>
                  <a:gd name="connsiteX13" fmla="*/ 927279 w 3311551"/>
                  <a:gd name="connsiteY13" fmla="*/ 4698136 h 4993737"/>
                  <a:gd name="connsiteX0" fmla="*/ 927279 w 3311551"/>
                  <a:gd name="connsiteY0" fmla="*/ 4419414 h 4715015"/>
                  <a:gd name="connsiteX1" fmla="*/ 786603 w 3311551"/>
                  <a:gd name="connsiteY1" fmla="*/ 3434676 h 4715015"/>
                  <a:gd name="connsiteX2" fmla="*/ 129354 w 3311551"/>
                  <a:gd name="connsiteY2" fmla="*/ 2527027 h 4715015"/>
                  <a:gd name="connsiteX3" fmla="*/ 46747 w 3311551"/>
                  <a:gd name="connsiteY3" fmla="*/ 1385047 h 4715015"/>
                  <a:gd name="connsiteX4" fmla="*/ 677992 w 3311551"/>
                  <a:gd name="connsiteY4" fmla="*/ 371208 h 4715015"/>
                  <a:gd name="connsiteX5" fmla="*/ 1635992 w 3311551"/>
                  <a:gd name="connsiteY5" fmla="*/ 112396 h 4715015"/>
                  <a:gd name="connsiteX6" fmla="*/ 2587266 w 3311551"/>
                  <a:gd name="connsiteY6" fmla="*/ 58430 h 4715015"/>
                  <a:gd name="connsiteX7" fmla="*/ 3262517 w 3311551"/>
                  <a:gd name="connsiteY7" fmla="*/ 1043170 h 4715015"/>
                  <a:gd name="connsiteX8" fmla="*/ 3178109 w 3311551"/>
                  <a:gd name="connsiteY8" fmla="*/ 2337396 h 4715015"/>
                  <a:gd name="connsiteX9" fmla="*/ 2530996 w 3311551"/>
                  <a:gd name="connsiteY9" fmla="*/ 3251796 h 4715015"/>
                  <a:gd name="connsiteX10" fmla="*/ 2348116 w 3311551"/>
                  <a:gd name="connsiteY10" fmla="*/ 3645692 h 4715015"/>
                  <a:gd name="connsiteX11" fmla="*/ 2305912 w 3311551"/>
                  <a:gd name="connsiteY11" fmla="*/ 4391279 h 4715015"/>
                  <a:gd name="connsiteX12" fmla="*/ 1658798 w 3311551"/>
                  <a:gd name="connsiteY12" fmla="*/ 4714836 h 4715015"/>
                  <a:gd name="connsiteX13" fmla="*/ 927279 w 3311551"/>
                  <a:gd name="connsiteY13" fmla="*/ 4419414 h 4715015"/>
                  <a:gd name="connsiteX0" fmla="*/ 927279 w 3302159"/>
                  <a:gd name="connsiteY0" fmla="*/ 4307184 h 4602785"/>
                  <a:gd name="connsiteX1" fmla="*/ 786603 w 3302159"/>
                  <a:gd name="connsiteY1" fmla="*/ 3322446 h 4602785"/>
                  <a:gd name="connsiteX2" fmla="*/ 129354 w 3302159"/>
                  <a:gd name="connsiteY2" fmla="*/ 2414797 h 4602785"/>
                  <a:gd name="connsiteX3" fmla="*/ 46747 w 3302159"/>
                  <a:gd name="connsiteY3" fmla="*/ 1272817 h 4602785"/>
                  <a:gd name="connsiteX4" fmla="*/ 677992 w 3302159"/>
                  <a:gd name="connsiteY4" fmla="*/ 258978 h 4602785"/>
                  <a:gd name="connsiteX5" fmla="*/ 1635992 w 3302159"/>
                  <a:gd name="connsiteY5" fmla="*/ 166 h 4602785"/>
                  <a:gd name="connsiteX6" fmla="*/ 2714209 w 3302159"/>
                  <a:gd name="connsiteY6" fmla="*/ 367098 h 4602785"/>
                  <a:gd name="connsiteX7" fmla="*/ 3262517 w 3302159"/>
                  <a:gd name="connsiteY7" fmla="*/ 930940 h 4602785"/>
                  <a:gd name="connsiteX8" fmla="*/ 3178109 w 3302159"/>
                  <a:gd name="connsiteY8" fmla="*/ 2225166 h 4602785"/>
                  <a:gd name="connsiteX9" fmla="*/ 2530996 w 3302159"/>
                  <a:gd name="connsiteY9" fmla="*/ 3139566 h 4602785"/>
                  <a:gd name="connsiteX10" fmla="*/ 2348116 w 3302159"/>
                  <a:gd name="connsiteY10" fmla="*/ 3533462 h 4602785"/>
                  <a:gd name="connsiteX11" fmla="*/ 2305912 w 3302159"/>
                  <a:gd name="connsiteY11" fmla="*/ 4279049 h 4602785"/>
                  <a:gd name="connsiteX12" fmla="*/ 1658798 w 3302159"/>
                  <a:gd name="connsiteY12" fmla="*/ 4602606 h 4602785"/>
                  <a:gd name="connsiteX13" fmla="*/ 927279 w 3302159"/>
                  <a:gd name="connsiteY13" fmla="*/ 4307184 h 4602785"/>
                  <a:gd name="connsiteX0" fmla="*/ 927279 w 3214383"/>
                  <a:gd name="connsiteY0" fmla="*/ 4307249 h 4602850"/>
                  <a:gd name="connsiteX1" fmla="*/ 786603 w 3214383"/>
                  <a:gd name="connsiteY1" fmla="*/ 3322511 h 4602850"/>
                  <a:gd name="connsiteX2" fmla="*/ 129354 w 3214383"/>
                  <a:gd name="connsiteY2" fmla="*/ 2414862 h 4602850"/>
                  <a:gd name="connsiteX3" fmla="*/ 46747 w 3214383"/>
                  <a:gd name="connsiteY3" fmla="*/ 1272882 h 4602850"/>
                  <a:gd name="connsiteX4" fmla="*/ 677992 w 3214383"/>
                  <a:gd name="connsiteY4" fmla="*/ 259043 h 4602850"/>
                  <a:gd name="connsiteX5" fmla="*/ 1635992 w 3214383"/>
                  <a:gd name="connsiteY5" fmla="*/ 231 h 4602850"/>
                  <a:gd name="connsiteX6" fmla="*/ 2714209 w 3214383"/>
                  <a:gd name="connsiteY6" fmla="*/ 367163 h 4602850"/>
                  <a:gd name="connsiteX7" fmla="*/ 3087972 w 3214383"/>
                  <a:gd name="connsiteY7" fmla="*/ 1321837 h 4602850"/>
                  <a:gd name="connsiteX8" fmla="*/ 3178109 w 3214383"/>
                  <a:gd name="connsiteY8" fmla="*/ 2225231 h 4602850"/>
                  <a:gd name="connsiteX9" fmla="*/ 2530996 w 3214383"/>
                  <a:gd name="connsiteY9" fmla="*/ 3139631 h 4602850"/>
                  <a:gd name="connsiteX10" fmla="*/ 2348116 w 3214383"/>
                  <a:gd name="connsiteY10" fmla="*/ 3533527 h 4602850"/>
                  <a:gd name="connsiteX11" fmla="*/ 2305912 w 3214383"/>
                  <a:gd name="connsiteY11" fmla="*/ 4279114 h 4602850"/>
                  <a:gd name="connsiteX12" fmla="*/ 1658798 w 3214383"/>
                  <a:gd name="connsiteY12" fmla="*/ 4602671 h 4602850"/>
                  <a:gd name="connsiteX13" fmla="*/ 927279 w 3214383"/>
                  <a:gd name="connsiteY13" fmla="*/ 4307249 h 4602850"/>
                  <a:gd name="connsiteX0" fmla="*/ 927279 w 3220314"/>
                  <a:gd name="connsiteY0" fmla="*/ 4307273 h 4602874"/>
                  <a:gd name="connsiteX1" fmla="*/ 786603 w 3220314"/>
                  <a:gd name="connsiteY1" fmla="*/ 3322535 h 4602874"/>
                  <a:gd name="connsiteX2" fmla="*/ 129354 w 3220314"/>
                  <a:gd name="connsiteY2" fmla="*/ 2414886 h 4602874"/>
                  <a:gd name="connsiteX3" fmla="*/ 46747 w 3220314"/>
                  <a:gd name="connsiteY3" fmla="*/ 1272906 h 4602874"/>
                  <a:gd name="connsiteX4" fmla="*/ 677992 w 3220314"/>
                  <a:gd name="connsiteY4" fmla="*/ 259067 h 4602874"/>
                  <a:gd name="connsiteX5" fmla="*/ 1635992 w 3220314"/>
                  <a:gd name="connsiteY5" fmla="*/ 255 h 4602874"/>
                  <a:gd name="connsiteX6" fmla="*/ 2523796 w 3220314"/>
                  <a:gd name="connsiteY6" fmla="*/ 352156 h 4602874"/>
                  <a:gd name="connsiteX7" fmla="*/ 3087972 w 3220314"/>
                  <a:gd name="connsiteY7" fmla="*/ 1321861 h 4602874"/>
                  <a:gd name="connsiteX8" fmla="*/ 3178109 w 3220314"/>
                  <a:gd name="connsiteY8" fmla="*/ 2225255 h 4602874"/>
                  <a:gd name="connsiteX9" fmla="*/ 2530996 w 3220314"/>
                  <a:gd name="connsiteY9" fmla="*/ 3139655 h 4602874"/>
                  <a:gd name="connsiteX10" fmla="*/ 2348116 w 3220314"/>
                  <a:gd name="connsiteY10" fmla="*/ 3533551 h 4602874"/>
                  <a:gd name="connsiteX11" fmla="*/ 2305912 w 3220314"/>
                  <a:gd name="connsiteY11" fmla="*/ 4279138 h 4602874"/>
                  <a:gd name="connsiteX12" fmla="*/ 1658798 w 3220314"/>
                  <a:gd name="connsiteY12" fmla="*/ 4602695 h 4602874"/>
                  <a:gd name="connsiteX13" fmla="*/ 927279 w 3220314"/>
                  <a:gd name="connsiteY13" fmla="*/ 4307273 h 4602874"/>
                  <a:gd name="connsiteX0" fmla="*/ 927279 w 3122551"/>
                  <a:gd name="connsiteY0" fmla="*/ 4307273 h 4602874"/>
                  <a:gd name="connsiteX1" fmla="*/ 786603 w 3122551"/>
                  <a:gd name="connsiteY1" fmla="*/ 3322535 h 4602874"/>
                  <a:gd name="connsiteX2" fmla="*/ 129354 w 3122551"/>
                  <a:gd name="connsiteY2" fmla="*/ 2414886 h 4602874"/>
                  <a:gd name="connsiteX3" fmla="*/ 46747 w 3122551"/>
                  <a:gd name="connsiteY3" fmla="*/ 1272906 h 4602874"/>
                  <a:gd name="connsiteX4" fmla="*/ 677992 w 3122551"/>
                  <a:gd name="connsiteY4" fmla="*/ 259067 h 4602874"/>
                  <a:gd name="connsiteX5" fmla="*/ 1635992 w 3122551"/>
                  <a:gd name="connsiteY5" fmla="*/ 255 h 4602874"/>
                  <a:gd name="connsiteX6" fmla="*/ 2523796 w 3122551"/>
                  <a:gd name="connsiteY6" fmla="*/ 352156 h 4602874"/>
                  <a:gd name="connsiteX7" fmla="*/ 3087972 w 3122551"/>
                  <a:gd name="connsiteY7" fmla="*/ 1321861 h 4602874"/>
                  <a:gd name="connsiteX8" fmla="*/ 3003565 w 3122551"/>
                  <a:gd name="connsiteY8" fmla="*/ 2330479 h 4602874"/>
                  <a:gd name="connsiteX9" fmla="*/ 2530996 w 3122551"/>
                  <a:gd name="connsiteY9" fmla="*/ 3139655 h 4602874"/>
                  <a:gd name="connsiteX10" fmla="*/ 2348116 w 3122551"/>
                  <a:gd name="connsiteY10" fmla="*/ 3533551 h 4602874"/>
                  <a:gd name="connsiteX11" fmla="*/ 2305912 w 3122551"/>
                  <a:gd name="connsiteY11" fmla="*/ 4279138 h 4602874"/>
                  <a:gd name="connsiteX12" fmla="*/ 1658798 w 3122551"/>
                  <a:gd name="connsiteY12" fmla="*/ 4602695 h 4602874"/>
                  <a:gd name="connsiteX13" fmla="*/ 927279 w 3122551"/>
                  <a:gd name="connsiteY13" fmla="*/ 4307273 h 4602874"/>
                  <a:gd name="connsiteX0" fmla="*/ 927279 w 3122551"/>
                  <a:gd name="connsiteY0" fmla="*/ 4307237 h 4602838"/>
                  <a:gd name="connsiteX1" fmla="*/ 786603 w 3122551"/>
                  <a:gd name="connsiteY1" fmla="*/ 3322499 h 4602838"/>
                  <a:gd name="connsiteX2" fmla="*/ 129354 w 3122551"/>
                  <a:gd name="connsiteY2" fmla="*/ 2414850 h 4602838"/>
                  <a:gd name="connsiteX3" fmla="*/ 46747 w 3122551"/>
                  <a:gd name="connsiteY3" fmla="*/ 1272870 h 4602838"/>
                  <a:gd name="connsiteX4" fmla="*/ 677992 w 3122551"/>
                  <a:gd name="connsiteY4" fmla="*/ 259031 h 4602838"/>
                  <a:gd name="connsiteX5" fmla="*/ 1635992 w 3122551"/>
                  <a:gd name="connsiteY5" fmla="*/ 219 h 4602838"/>
                  <a:gd name="connsiteX6" fmla="*/ 2523796 w 3122551"/>
                  <a:gd name="connsiteY6" fmla="*/ 352120 h 4602838"/>
                  <a:gd name="connsiteX7" fmla="*/ 3087972 w 3122551"/>
                  <a:gd name="connsiteY7" fmla="*/ 1171505 h 4602838"/>
                  <a:gd name="connsiteX8" fmla="*/ 3003565 w 3122551"/>
                  <a:gd name="connsiteY8" fmla="*/ 2330443 h 4602838"/>
                  <a:gd name="connsiteX9" fmla="*/ 2530996 w 3122551"/>
                  <a:gd name="connsiteY9" fmla="*/ 3139619 h 4602838"/>
                  <a:gd name="connsiteX10" fmla="*/ 2348116 w 3122551"/>
                  <a:gd name="connsiteY10" fmla="*/ 3533515 h 4602838"/>
                  <a:gd name="connsiteX11" fmla="*/ 2305912 w 3122551"/>
                  <a:gd name="connsiteY11" fmla="*/ 4279102 h 4602838"/>
                  <a:gd name="connsiteX12" fmla="*/ 1658798 w 3122551"/>
                  <a:gd name="connsiteY12" fmla="*/ 4602659 h 4602838"/>
                  <a:gd name="connsiteX13" fmla="*/ 927279 w 3122551"/>
                  <a:gd name="connsiteY13" fmla="*/ 4307237 h 4602838"/>
                  <a:gd name="connsiteX0" fmla="*/ 924934 w 3120206"/>
                  <a:gd name="connsiteY0" fmla="*/ 4307237 h 4602838"/>
                  <a:gd name="connsiteX1" fmla="*/ 784258 w 3120206"/>
                  <a:gd name="connsiteY1" fmla="*/ 3322499 h 4602838"/>
                  <a:gd name="connsiteX2" fmla="*/ 127009 w 3120206"/>
                  <a:gd name="connsiteY2" fmla="*/ 2414850 h 4602838"/>
                  <a:gd name="connsiteX3" fmla="*/ 44402 w 3120206"/>
                  <a:gd name="connsiteY3" fmla="*/ 1272870 h 4602838"/>
                  <a:gd name="connsiteX4" fmla="*/ 643911 w 3120206"/>
                  <a:gd name="connsiteY4" fmla="*/ 319159 h 4602838"/>
                  <a:gd name="connsiteX5" fmla="*/ 1633647 w 3120206"/>
                  <a:gd name="connsiteY5" fmla="*/ 219 h 4602838"/>
                  <a:gd name="connsiteX6" fmla="*/ 2521451 w 3120206"/>
                  <a:gd name="connsiteY6" fmla="*/ 352120 h 4602838"/>
                  <a:gd name="connsiteX7" fmla="*/ 3085627 w 3120206"/>
                  <a:gd name="connsiteY7" fmla="*/ 1171505 h 4602838"/>
                  <a:gd name="connsiteX8" fmla="*/ 3001220 w 3120206"/>
                  <a:gd name="connsiteY8" fmla="*/ 2330443 h 4602838"/>
                  <a:gd name="connsiteX9" fmla="*/ 2528651 w 3120206"/>
                  <a:gd name="connsiteY9" fmla="*/ 3139619 h 4602838"/>
                  <a:gd name="connsiteX10" fmla="*/ 2345771 w 3120206"/>
                  <a:gd name="connsiteY10" fmla="*/ 3533515 h 4602838"/>
                  <a:gd name="connsiteX11" fmla="*/ 2303567 w 3120206"/>
                  <a:gd name="connsiteY11" fmla="*/ 4279102 h 4602838"/>
                  <a:gd name="connsiteX12" fmla="*/ 1656453 w 3120206"/>
                  <a:gd name="connsiteY12" fmla="*/ 4602659 h 4602838"/>
                  <a:gd name="connsiteX13" fmla="*/ 924934 w 3120206"/>
                  <a:gd name="connsiteY13" fmla="*/ 4307237 h 4602838"/>
                  <a:gd name="connsiteX0" fmla="*/ 922462 w 3117734"/>
                  <a:gd name="connsiteY0" fmla="*/ 4307237 h 4602800"/>
                  <a:gd name="connsiteX1" fmla="*/ 718315 w 3117734"/>
                  <a:gd name="connsiteY1" fmla="*/ 3472820 h 4602800"/>
                  <a:gd name="connsiteX2" fmla="*/ 124537 w 3117734"/>
                  <a:gd name="connsiteY2" fmla="*/ 2414850 h 4602800"/>
                  <a:gd name="connsiteX3" fmla="*/ 41930 w 3117734"/>
                  <a:gd name="connsiteY3" fmla="*/ 1272870 h 4602800"/>
                  <a:gd name="connsiteX4" fmla="*/ 641439 w 3117734"/>
                  <a:gd name="connsiteY4" fmla="*/ 319159 h 4602800"/>
                  <a:gd name="connsiteX5" fmla="*/ 1631175 w 3117734"/>
                  <a:gd name="connsiteY5" fmla="*/ 219 h 4602800"/>
                  <a:gd name="connsiteX6" fmla="*/ 2518979 w 3117734"/>
                  <a:gd name="connsiteY6" fmla="*/ 352120 h 4602800"/>
                  <a:gd name="connsiteX7" fmla="*/ 3083155 w 3117734"/>
                  <a:gd name="connsiteY7" fmla="*/ 1171505 h 4602800"/>
                  <a:gd name="connsiteX8" fmla="*/ 2998748 w 3117734"/>
                  <a:gd name="connsiteY8" fmla="*/ 2330443 h 4602800"/>
                  <a:gd name="connsiteX9" fmla="*/ 2526179 w 3117734"/>
                  <a:gd name="connsiteY9" fmla="*/ 3139619 h 4602800"/>
                  <a:gd name="connsiteX10" fmla="*/ 2343299 w 3117734"/>
                  <a:gd name="connsiteY10" fmla="*/ 3533515 h 4602800"/>
                  <a:gd name="connsiteX11" fmla="*/ 2301095 w 3117734"/>
                  <a:gd name="connsiteY11" fmla="*/ 4279102 h 4602800"/>
                  <a:gd name="connsiteX12" fmla="*/ 1653981 w 3117734"/>
                  <a:gd name="connsiteY12" fmla="*/ 4602659 h 4602800"/>
                  <a:gd name="connsiteX13" fmla="*/ 922462 w 3117734"/>
                  <a:gd name="connsiteY13" fmla="*/ 4307237 h 4602800"/>
                  <a:gd name="connsiteX0" fmla="*/ 924299 w 3119571"/>
                  <a:gd name="connsiteY0" fmla="*/ 4307237 h 4602800"/>
                  <a:gd name="connsiteX1" fmla="*/ 767756 w 3119571"/>
                  <a:gd name="connsiteY1" fmla="*/ 3472820 h 4602800"/>
                  <a:gd name="connsiteX2" fmla="*/ 126374 w 3119571"/>
                  <a:gd name="connsiteY2" fmla="*/ 2414850 h 4602800"/>
                  <a:gd name="connsiteX3" fmla="*/ 43767 w 3119571"/>
                  <a:gd name="connsiteY3" fmla="*/ 1272870 h 4602800"/>
                  <a:gd name="connsiteX4" fmla="*/ 643276 w 3119571"/>
                  <a:gd name="connsiteY4" fmla="*/ 319159 h 4602800"/>
                  <a:gd name="connsiteX5" fmla="*/ 1633012 w 3119571"/>
                  <a:gd name="connsiteY5" fmla="*/ 219 h 4602800"/>
                  <a:gd name="connsiteX6" fmla="*/ 2520816 w 3119571"/>
                  <a:gd name="connsiteY6" fmla="*/ 352120 h 4602800"/>
                  <a:gd name="connsiteX7" fmla="*/ 3084992 w 3119571"/>
                  <a:gd name="connsiteY7" fmla="*/ 1171505 h 4602800"/>
                  <a:gd name="connsiteX8" fmla="*/ 3000585 w 3119571"/>
                  <a:gd name="connsiteY8" fmla="*/ 2330443 h 4602800"/>
                  <a:gd name="connsiteX9" fmla="*/ 2528016 w 3119571"/>
                  <a:gd name="connsiteY9" fmla="*/ 3139619 h 4602800"/>
                  <a:gd name="connsiteX10" fmla="*/ 2345136 w 3119571"/>
                  <a:gd name="connsiteY10" fmla="*/ 3533515 h 4602800"/>
                  <a:gd name="connsiteX11" fmla="*/ 2302932 w 3119571"/>
                  <a:gd name="connsiteY11" fmla="*/ 4279102 h 4602800"/>
                  <a:gd name="connsiteX12" fmla="*/ 1655818 w 3119571"/>
                  <a:gd name="connsiteY12" fmla="*/ 4602659 h 4602800"/>
                  <a:gd name="connsiteX13" fmla="*/ 924299 w 3119571"/>
                  <a:gd name="connsiteY13" fmla="*/ 4307237 h 4602800"/>
                  <a:gd name="connsiteX0" fmla="*/ 924300 w 3119572"/>
                  <a:gd name="connsiteY0" fmla="*/ 4307237 h 4602800"/>
                  <a:gd name="connsiteX1" fmla="*/ 767757 w 3119572"/>
                  <a:gd name="connsiteY1" fmla="*/ 3472820 h 4602800"/>
                  <a:gd name="connsiteX2" fmla="*/ 126375 w 3119572"/>
                  <a:gd name="connsiteY2" fmla="*/ 2414850 h 4602800"/>
                  <a:gd name="connsiteX3" fmla="*/ 43768 w 3119572"/>
                  <a:gd name="connsiteY3" fmla="*/ 1272870 h 4602800"/>
                  <a:gd name="connsiteX4" fmla="*/ 643277 w 3119572"/>
                  <a:gd name="connsiteY4" fmla="*/ 319159 h 4602800"/>
                  <a:gd name="connsiteX5" fmla="*/ 1633013 w 3119572"/>
                  <a:gd name="connsiteY5" fmla="*/ 219 h 4602800"/>
                  <a:gd name="connsiteX6" fmla="*/ 2520817 w 3119572"/>
                  <a:gd name="connsiteY6" fmla="*/ 352120 h 4602800"/>
                  <a:gd name="connsiteX7" fmla="*/ 3084993 w 3119572"/>
                  <a:gd name="connsiteY7" fmla="*/ 1171505 h 4602800"/>
                  <a:gd name="connsiteX8" fmla="*/ 3000586 w 3119572"/>
                  <a:gd name="connsiteY8" fmla="*/ 2330443 h 4602800"/>
                  <a:gd name="connsiteX9" fmla="*/ 2528017 w 3119572"/>
                  <a:gd name="connsiteY9" fmla="*/ 3139619 h 4602800"/>
                  <a:gd name="connsiteX10" fmla="*/ 2345137 w 3119572"/>
                  <a:gd name="connsiteY10" fmla="*/ 3533515 h 4602800"/>
                  <a:gd name="connsiteX11" fmla="*/ 2302933 w 3119572"/>
                  <a:gd name="connsiteY11" fmla="*/ 4279102 h 4602800"/>
                  <a:gd name="connsiteX12" fmla="*/ 1655819 w 3119572"/>
                  <a:gd name="connsiteY12" fmla="*/ 4602659 h 4602800"/>
                  <a:gd name="connsiteX13" fmla="*/ 924300 w 3119572"/>
                  <a:gd name="connsiteY13" fmla="*/ 4307237 h 4602800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8091"/>
                  <a:gd name="connsiteY0" fmla="*/ 4307237 h 4602843"/>
                  <a:gd name="connsiteX1" fmla="*/ 767757 w 3118091"/>
                  <a:gd name="connsiteY1" fmla="*/ 3307467 h 4602843"/>
                  <a:gd name="connsiteX2" fmla="*/ 126375 w 3118091"/>
                  <a:gd name="connsiteY2" fmla="*/ 2414850 h 4602843"/>
                  <a:gd name="connsiteX3" fmla="*/ 43768 w 3118091"/>
                  <a:gd name="connsiteY3" fmla="*/ 1272870 h 4602843"/>
                  <a:gd name="connsiteX4" fmla="*/ 643277 w 3118091"/>
                  <a:gd name="connsiteY4" fmla="*/ 319159 h 4602843"/>
                  <a:gd name="connsiteX5" fmla="*/ 1633013 w 3118091"/>
                  <a:gd name="connsiteY5" fmla="*/ 219 h 4602843"/>
                  <a:gd name="connsiteX6" fmla="*/ 2520817 w 3118091"/>
                  <a:gd name="connsiteY6" fmla="*/ 352120 h 4602843"/>
                  <a:gd name="connsiteX7" fmla="*/ 3084993 w 3118091"/>
                  <a:gd name="connsiteY7" fmla="*/ 1171505 h 4602843"/>
                  <a:gd name="connsiteX8" fmla="*/ 3000586 w 3118091"/>
                  <a:gd name="connsiteY8" fmla="*/ 2330443 h 4602843"/>
                  <a:gd name="connsiteX9" fmla="*/ 2575620 w 3118091"/>
                  <a:gd name="connsiteY9" fmla="*/ 3154651 h 4602843"/>
                  <a:gd name="connsiteX10" fmla="*/ 2345137 w 3118091"/>
                  <a:gd name="connsiteY10" fmla="*/ 3533515 h 4602843"/>
                  <a:gd name="connsiteX11" fmla="*/ 2302933 w 3118091"/>
                  <a:gd name="connsiteY11" fmla="*/ 4279102 h 4602843"/>
                  <a:gd name="connsiteX12" fmla="*/ 1655819 w 3118091"/>
                  <a:gd name="connsiteY12" fmla="*/ 4602659 h 4602843"/>
                  <a:gd name="connsiteX13" fmla="*/ 924300 w 3118091"/>
                  <a:gd name="connsiteY13" fmla="*/ 4307237 h 4602843"/>
                  <a:gd name="connsiteX0" fmla="*/ 924300 w 3134467"/>
                  <a:gd name="connsiteY0" fmla="*/ 4307237 h 4602843"/>
                  <a:gd name="connsiteX1" fmla="*/ 767757 w 3134467"/>
                  <a:gd name="connsiteY1" fmla="*/ 3307467 h 4602843"/>
                  <a:gd name="connsiteX2" fmla="*/ 126375 w 3134467"/>
                  <a:gd name="connsiteY2" fmla="*/ 2414850 h 4602843"/>
                  <a:gd name="connsiteX3" fmla="*/ 43768 w 3134467"/>
                  <a:gd name="connsiteY3" fmla="*/ 1272870 h 4602843"/>
                  <a:gd name="connsiteX4" fmla="*/ 643277 w 3134467"/>
                  <a:gd name="connsiteY4" fmla="*/ 319159 h 4602843"/>
                  <a:gd name="connsiteX5" fmla="*/ 1633013 w 3134467"/>
                  <a:gd name="connsiteY5" fmla="*/ 219 h 4602843"/>
                  <a:gd name="connsiteX6" fmla="*/ 2520817 w 3134467"/>
                  <a:gd name="connsiteY6" fmla="*/ 352120 h 4602843"/>
                  <a:gd name="connsiteX7" fmla="*/ 3084993 w 3134467"/>
                  <a:gd name="connsiteY7" fmla="*/ 1171505 h 4602843"/>
                  <a:gd name="connsiteX8" fmla="*/ 3048189 w 3134467"/>
                  <a:gd name="connsiteY8" fmla="*/ 2345476 h 4602843"/>
                  <a:gd name="connsiteX9" fmla="*/ 2575620 w 3134467"/>
                  <a:gd name="connsiteY9" fmla="*/ 3154651 h 4602843"/>
                  <a:gd name="connsiteX10" fmla="*/ 2345137 w 3134467"/>
                  <a:gd name="connsiteY10" fmla="*/ 3533515 h 4602843"/>
                  <a:gd name="connsiteX11" fmla="*/ 2302933 w 3134467"/>
                  <a:gd name="connsiteY11" fmla="*/ 4279102 h 4602843"/>
                  <a:gd name="connsiteX12" fmla="*/ 1655819 w 3134467"/>
                  <a:gd name="connsiteY12" fmla="*/ 4602659 h 4602843"/>
                  <a:gd name="connsiteX13" fmla="*/ 924300 w 3134467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018 h 4602624"/>
                  <a:gd name="connsiteX1" fmla="*/ 718314 w 3132628"/>
                  <a:gd name="connsiteY1" fmla="*/ 3307248 h 4602624"/>
                  <a:gd name="connsiteX2" fmla="*/ 124536 w 3132628"/>
                  <a:gd name="connsiteY2" fmla="*/ 2414631 h 4602624"/>
                  <a:gd name="connsiteX3" fmla="*/ 41929 w 3132628"/>
                  <a:gd name="connsiteY3" fmla="*/ 1272651 h 4602624"/>
                  <a:gd name="connsiteX4" fmla="*/ 641438 w 3132628"/>
                  <a:gd name="connsiteY4" fmla="*/ 318940 h 4602624"/>
                  <a:gd name="connsiteX5" fmla="*/ 1631174 w 3132628"/>
                  <a:gd name="connsiteY5" fmla="*/ 0 h 4602624"/>
                  <a:gd name="connsiteX6" fmla="*/ 2518978 w 3132628"/>
                  <a:gd name="connsiteY6" fmla="*/ 351901 h 4602624"/>
                  <a:gd name="connsiteX7" fmla="*/ 3083154 w 3132628"/>
                  <a:gd name="connsiteY7" fmla="*/ 1171286 h 4602624"/>
                  <a:gd name="connsiteX8" fmla="*/ 3046350 w 3132628"/>
                  <a:gd name="connsiteY8" fmla="*/ 2345257 h 4602624"/>
                  <a:gd name="connsiteX9" fmla="*/ 2573781 w 3132628"/>
                  <a:gd name="connsiteY9" fmla="*/ 3154432 h 4602624"/>
                  <a:gd name="connsiteX10" fmla="*/ 2343298 w 3132628"/>
                  <a:gd name="connsiteY10" fmla="*/ 3533296 h 4602624"/>
                  <a:gd name="connsiteX11" fmla="*/ 2301094 w 3132628"/>
                  <a:gd name="connsiteY11" fmla="*/ 4278883 h 4602624"/>
                  <a:gd name="connsiteX12" fmla="*/ 1653980 w 3132628"/>
                  <a:gd name="connsiteY12" fmla="*/ 4602440 h 4602624"/>
                  <a:gd name="connsiteX13" fmla="*/ 922461 w 3132628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630 h 4603236"/>
                  <a:gd name="connsiteX1" fmla="*/ 718314 w 3130166"/>
                  <a:gd name="connsiteY1" fmla="*/ 3307860 h 4603236"/>
                  <a:gd name="connsiteX2" fmla="*/ 124536 w 3130166"/>
                  <a:gd name="connsiteY2" fmla="*/ 2415243 h 4603236"/>
                  <a:gd name="connsiteX3" fmla="*/ 41929 w 3130166"/>
                  <a:gd name="connsiteY3" fmla="*/ 1273263 h 4603236"/>
                  <a:gd name="connsiteX4" fmla="*/ 641438 w 3130166"/>
                  <a:gd name="connsiteY4" fmla="*/ 319552 h 4603236"/>
                  <a:gd name="connsiteX5" fmla="*/ 1631174 w 3130166"/>
                  <a:gd name="connsiteY5" fmla="*/ 612 h 4603236"/>
                  <a:gd name="connsiteX6" fmla="*/ 2553062 w 3130166"/>
                  <a:gd name="connsiteY6" fmla="*/ 352513 h 4603236"/>
                  <a:gd name="connsiteX7" fmla="*/ 3083154 w 3130166"/>
                  <a:gd name="connsiteY7" fmla="*/ 1171898 h 4603236"/>
                  <a:gd name="connsiteX8" fmla="*/ 3046350 w 3130166"/>
                  <a:gd name="connsiteY8" fmla="*/ 2345869 h 4603236"/>
                  <a:gd name="connsiteX9" fmla="*/ 2573781 w 3130166"/>
                  <a:gd name="connsiteY9" fmla="*/ 3155044 h 4603236"/>
                  <a:gd name="connsiteX10" fmla="*/ 2343298 w 3130166"/>
                  <a:gd name="connsiteY10" fmla="*/ 3533908 h 4603236"/>
                  <a:gd name="connsiteX11" fmla="*/ 2301094 w 3130166"/>
                  <a:gd name="connsiteY11" fmla="*/ 4279495 h 4603236"/>
                  <a:gd name="connsiteX12" fmla="*/ 1653980 w 3130166"/>
                  <a:gd name="connsiteY12" fmla="*/ 4603052 h 4603236"/>
                  <a:gd name="connsiteX13" fmla="*/ 922461 w 3130166"/>
                  <a:gd name="connsiteY13" fmla="*/ 4307630 h 4603236"/>
                  <a:gd name="connsiteX0" fmla="*/ 922461 w 3130166"/>
                  <a:gd name="connsiteY0" fmla="*/ 4307144 h 4602750"/>
                  <a:gd name="connsiteX1" fmla="*/ 718314 w 3130166"/>
                  <a:gd name="connsiteY1" fmla="*/ 3307374 h 4602750"/>
                  <a:gd name="connsiteX2" fmla="*/ 124536 w 3130166"/>
                  <a:gd name="connsiteY2" fmla="*/ 2414757 h 4602750"/>
                  <a:gd name="connsiteX3" fmla="*/ 41929 w 3130166"/>
                  <a:gd name="connsiteY3" fmla="*/ 1272777 h 4602750"/>
                  <a:gd name="connsiteX4" fmla="*/ 641438 w 3130166"/>
                  <a:gd name="connsiteY4" fmla="*/ 319066 h 4602750"/>
                  <a:gd name="connsiteX5" fmla="*/ 1631174 w 3130166"/>
                  <a:gd name="connsiteY5" fmla="*/ 126 h 4602750"/>
                  <a:gd name="connsiteX6" fmla="*/ 2553062 w 3130166"/>
                  <a:gd name="connsiteY6" fmla="*/ 352027 h 4602750"/>
                  <a:gd name="connsiteX7" fmla="*/ 3083154 w 3130166"/>
                  <a:gd name="connsiteY7" fmla="*/ 1171412 h 4602750"/>
                  <a:gd name="connsiteX8" fmla="*/ 3046350 w 3130166"/>
                  <a:gd name="connsiteY8" fmla="*/ 2345383 h 4602750"/>
                  <a:gd name="connsiteX9" fmla="*/ 2573781 w 3130166"/>
                  <a:gd name="connsiteY9" fmla="*/ 3154558 h 4602750"/>
                  <a:gd name="connsiteX10" fmla="*/ 2343298 w 3130166"/>
                  <a:gd name="connsiteY10" fmla="*/ 3533422 h 4602750"/>
                  <a:gd name="connsiteX11" fmla="*/ 2301094 w 3130166"/>
                  <a:gd name="connsiteY11" fmla="*/ 4279009 h 4602750"/>
                  <a:gd name="connsiteX12" fmla="*/ 1653980 w 3130166"/>
                  <a:gd name="connsiteY12" fmla="*/ 4602566 h 4602750"/>
                  <a:gd name="connsiteX13" fmla="*/ 922461 w 3130166"/>
                  <a:gd name="connsiteY13" fmla="*/ 4307144 h 460275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54686"/>
                  <a:gd name="connsiteY0" fmla="*/ 4307384 h 4602990"/>
                  <a:gd name="connsiteX1" fmla="*/ 718314 w 3154686"/>
                  <a:gd name="connsiteY1" fmla="*/ 3307614 h 4602990"/>
                  <a:gd name="connsiteX2" fmla="*/ 124536 w 3154686"/>
                  <a:gd name="connsiteY2" fmla="*/ 2414997 h 4602990"/>
                  <a:gd name="connsiteX3" fmla="*/ 41929 w 3154686"/>
                  <a:gd name="connsiteY3" fmla="*/ 1273017 h 4602990"/>
                  <a:gd name="connsiteX4" fmla="*/ 641438 w 3154686"/>
                  <a:gd name="connsiteY4" fmla="*/ 319306 h 4602990"/>
                  <a:gd name="connsiteX5" fmla="*/ 1631174 w 3154686"/>
                  <a:gd name="connsiteY5" fmla="*/ 366 h 4602990"/>
                  <a:gd name="connsiteX6" fmla="*/ 2553062 w 3154686"/>
                  <a:gd name="connsiteY6" fmla="*/ 352267 h 4602990"/>
                  <a:gd name="connsiteX7" fmla="*/ 3083154 w 3154686"/>
                  <a:gd name="connsiteY7" fmla="*/ 1171652 h 4602990"/>
                  <a:gd name="connsiteX8" fmla="*/ 3046350 w 3154686"/>
                  <a:gd name="connsiteY8" fmla="*/ 2345623 h 4602990"/>
                  <a:gd name="connsiteX9" fmla="*/ 2573781 w 3154686"/>
                  <a:gd name="connsiteY9" fmla="*/ 3154798 h 4602990"/>
                  <a:gd name="connsiteX10" fmla="*/ 2343298 w 3154686"/>
                  <a:gd name="connsiteY10" fmla="*/ 3533662 h 4602990"/>
                  <a:gd name="connsiteX11" fmla="*/ 2301094 w 3154686"/>
                  <a:gd name="connsiteY11" fmla="*/ 4279249 h 4602990"/>
                  <a:gd name="connsiteX12" fmla="*/ 1653980 w 3154686"/>
                  <a:gd name="connsiteY12" fmla="*/ 4602806 h 4602990"/>
                  <a:gd name="connsiteX13" fmla="*/ 922461 w 3154686"/>
                  <a:gd name="connsiteY13" fmla="*/ 4307384 h 4602990"/>
                  <a:gd name="connsiteX0" fmla="*/ 936922 w 3169147"/>
                  <a:gd name="connsiteY0" fmla="*/ 4307384 h 4602990"/>
                  <a:gd name="connsiteX1" fmla="*/ 732775 w 3169147"/>
                  <a:gd name="connsiteY1" fmla="*/ 3307614 h 4602990"/>
                  <a:gd name="connsiteX2" fmla="*/ 138997 w 3169147"/>
                  <a:gd name="connsiteY2" fmla="*/ 2414997 h 4602990"/>
                  <a:gd name="connsiteX3" fmla="*/ 56390 w 3169147"/>
                  <a:gd name="connsiteY3" fmla="*/ 1273017 h 4602990"/>
                  <a:gd name="connsiteX4" fmla="*/ 655899 w 3169147"/>
                  <a:gd name="connsiteY4" fmla="*/ 319306 h 4602990"/>
                  <a:gd name="connsiteX5" fmla="*/ 1645635 w 3169147"/>
                  <a:gd name="connsiteY5" fmla="*/ 366 h 4602990"/>
                  <a:gd name="connsiteX6" fmla="*/ 2567523 w 3169147"/>
                  <a:gd name="connsiteY6" fmla="*/ 352267 h 4602990"/>
                  <a:gd name="connsiteX7" fmla="*/ 3097615 w 3169147"/>
                  <a:gd name="connsiteY7" fmla="*/ 1171652 h 4602990"/>
                  <a:gd name="connsiteX8" fmla="*/ 3060811 w 3169147"/>
                  <a:gd name="connsiteY8" fmla="*/ 2345623 h 4602990"/>
                  <a:gd name="connsiteX9" fmla="*/ 2588242 w 3169147"/>
                  <a:gd name="connsiteY9" fmla="*/ 3154798 h 4602990"/>
                  <a:gd name="connsiteX10" fmla="*/ 2357759 w 3169147"/>
                  <a:gd name="connsiteY10" fmla="*/ 3533662 h 4602990"/>
                  <a:gd name="connsiteX11" fmla="*/ 2315555 w 3169147"/>
                  <a:gd name="connsiteY11" fmla="*/ 4279249 h 4602990"/>
                  <a:gd name="connsiteX12" fmla="*/ 1668441 w 3169147"/>
                  <a:gd name="connsiteY12" fmla="*/ 4602806 h 4602990"/>
                  <a:gd name="connsiteX13" fmla="*/ 936922 w 3169147"/>
                  <a:gd name="connsiteY13" fmla="*/ 4307384 h 46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69147" h="4602990">
                    <a:moveTo>
                      <a:pt x="936922" y="4307384"/>
                    </a:moveTo>
                    <a:cubicBezTo>
                      <a:pt x="780978" y="4091519"/>
                      <a:pt x="1072043" y="3713205"/>
                      <a:pt x="732775" y="3307614"/>
                    </a:cubicBezTo>
                    <a:cubicBezTo>
                      <a:pt x="393507" y="2902023"/>
                      <a:pt x="306262" y="2779927"/>
                      <a:pt x="138997" y="2414997"/>
                    </a:cubicBezTo>
                    <a:cubicBezTo>
                      <a:pt x="-28268" y="2050067"/>
                      <a:pt x="-29760" y="1622299"/>
                      <a:pt x="56390" y="1273017"/>
                    </a:cubicBezTo>
                    <a:cubicBezTo>
                      <a:pt x="142540" y="923735"/>
                      <a:pt x="261942" y="622652"/>
                      <a:pt x="655899" y="319306"/>
                    </a:cubicBezTo>
                    <a:cubicBezTo>
                      <a:pt x="1049856" y="15960"/>
                      <a:pt x="1463103" y="-3363"/>
                      <a:pt x="1645635" y="366"/>
                    </a:cubicBezTo>
                    <a:cubicBezTo>
                      <a:pt x="2133088" y="14858"/>
                      <a:pt x="2422096" y="232394"/>
                      <a:pt x="2567523" y="352267"/>
                    </a:cubicBezTo>
                    <a:cubicBezTo>
                      <a:pt x="2712950" y="472140"/>
                      <a:pt x="3015400" y="839426"/>
                      <a:pt x="3097615" y="1171652"/>
                    </a:cubicBezTo>
                    <a:cubicBezTo>
                      <a:pt x="3179830" y="1503878"/>
                      <a:pt x="3218419" y="1920384"/>
                      <a:pt x="3060811" y="2345623"/>
                    </a:cubicBezTo>
                    <a:cubicBezTo>
                      <a:pt x="2903203" y="2770862"/>
                      <a:pt x="2705417" y="2956792"/>
                      <a:pt x="2588242" y="3154798"/>
                    </a:cubicBezTo>
                    <a:cubicBezTo>
                      <a:pt x="2471067" y="3352804"/>
                      <a:pt x="2403207" y="3346253"/>
                      <a:pt x="2357759" y="3533662"/>
                    </a:cubicBezTo>
                    <a:cubicBezTo>
                      <a:pt x="2312311" y="3721071"/>
                      <a:pt x="2402306" y="4108092"/>
                      <a:pt x="2315555" y="4279249"/>
                    </a:cubicBezTo>
                    <a:cubicBezTo>
                      <a:pt x="2228804" y="4450406"/>
                      <a:pt x="1898213" y="4598117"/>
                      <a:pt x="1668441" y="4602806"/>
                    </a:cubicBezTo>
                    <a:cubicBezTo>
                      <a:pt x="1438669" y="4607495"/>
                      <a:pt x="1092866" y="4523249"/>
                      <a:pt x="936922" y="430738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61">
                <a:extLst>
                  <a:ext uri="{FF2B5EF4-FFF2-40B4-BE49-F238E27FC236}">
                    <a16:creationId xmlns="" xmlns:a16="http://schemas.microsoft.com/office/drawing/2014/main" id="{B859B5BC-47CB-41D5-9A49-87E4D6653D05}"/>
                  </a:ext>
                </a:extLst>
              </p:cNvPr>
              <p:cNvSpPr/>
              <p:nvPr/>
            </p:nvSpPr>
            <p:spPr>
              <a:xfrm>
                <a:off x="6973467" y="1390663"/>
                <a:ext cx="2656914" cy="4073539"/>
              </a:xfrm>
              <a:custGeom>
                <a:avLst/>
                <a:gdLst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75743 w 2656914"/>
                  <a:gd name="connsiteY17" fmla="*/ 2086057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56914" h="4073539">
                    <a:moveTo>
                      <a:pt x="1379649" y="324"/>
                    </a:moveTo>
                    <a:cubicBezTo>
                      <a:pt x="1788315" y="13149"/>
                      <a:pt x="2030610" y="205663"/>
                      <a:pt x="2152531" y="311748"/>
                    </a:cubicBezTo>
                    <a:cubicBezTo>
                      <a:pt x="2274453" y="417833"/>
                      <a:pt x="2528017" y="742873"/>
                      <a:pt x="2596944" y="1036885"/>
                    </a:cubicBezTo>
                    <a:cubicBezTo>
                      <a:pt x="2665870" y="1330897"/>
                      <a:pt x="2698222" y="1699495"/>
                      <a:pt x="2566089" y="2075822"/>
                    </a:cubicBezTo>
                    <a:cubicBezTo>
                      <a:pt x="2433955" y="2452148"/>
                      <a:pt x="2268137" y="2616692"/>
                      <a:pt x="2169901" y="2791923"/>
                    </a:cubicBezTo>
                    <a:cubicBezTo>
                      <a:pt x="2071666" y="2967154"/>
                      <a:pt x="2014774" y="2961356"/>
                      <a:pt x="1976672" y="3127209"/>
                    </a:cubicBezTo>
                    <a:cubicBezTo>
                      <a:pt x="1938570" y="3293061"/>
                      <a:pt x="2014019" y="3635566"/>
                      <a:pt x="1941289" y="3787036"/>
                    </a:cubicBezTo>
                    <a:cubicBezTo>
                      <a:pt x="1868560" y="3938506"/>
                      <a:pt x="1591403" y="4069227"/>
                      <a:pt x="1398769" y="4073376"/>
                    </a:cubicBezTo>
                    <a:cubicBezTo>
                      <a:pt x="1206135" y="4077526"/>
                      <a:pt x="916225" y="4002970"/>
                      <a:pt x="785486" y="3811935"/>
                    </a:cubicBezTo>
                    <a:cubicBezTo>
                      <a:pt x="654748" y="3620899"/>
                      <a:pt x="898768" y="3286100"/>
                      <a:pt x="614336" y="2927162"/>
                    </a:cubicBezTo>
                    <a:cubicBezTo>
                      <a:pt x="329904" y="2568223"/>
                      <a:pt x="256761" y="2460171"/>
                      <a:pt x="116531" y="2137216"/>
                    </a:cubicBezTo>
                    <a:cubicBezTo>
                      <a:pt x="-23699" y="1814262"/>
                      <a:pt x="-24950" y="1435697"/>
                      <a:pt x="47276" y="1126591"/>
                    </a:cubicBezTo>
                    <a:cubicBezTo>
                      <a:pt x="119501" y="817484"/>
                      <a:pt x="219604" y="551033"/>
                      <a:pt x="549885" y="282578"/>
                    </a:cubicBezTo>
                    <a:cubicBezTo>
                      <a:pt x="880167" y="14124"/>
                      <a:pt x="1226620" y="-2976"/>
                      <a:pt x="1379649" y="324"/>
                    </a:cubicBezTo>
                    <a:close/>
                    <a:moveTo>
                      <a:pt x="1273386" y="584205"/>
                    </a:moveTo>
                    <a:cubicBezTo>
                      <a:pt x="1116996" y="588190"/>
                      <a:pt x="941223" y="668858"/>
                      <a:pt x="811315" y="798960"/>
                    </a:cubicBezTo>
                    <a:cubicBezTo>
                      <a:pt x="681407" y="929062"/>
                      <a:pt x="533199" y="1150302"/>
                      <a:pt x="493937" y="1364818"/>
                    </a:cubicBezTo>
                    <a:cubicBezTo>
                      <a:pt x="454675" y="1579334"/>
                      <a:pt x="439566" y="1820880"/>
                      <a:pt x="575743" y="2086057"/>
                    </a:cubicBezTo>
                    <a:cubicBezTo>
                      <a:pt x="711920" y="2351234"/>
                      <a:pt x="869797" y="2494535"/>
                      <a:pt x="942407" y="2687808"/>
                    </a:cubicBezTo>
                    <a:cubicBezTo>
                      <a:pt x="1015017" y="2881081"/>
                      <a:pt x="940107" y="3124820"/>
                      <a:pt x="1011402" y="3245695"/>
                    </a:cubicBezTo>
                    <a:cubicBezTo>
                      <a:pt x="1082697" y="3366571"/>
                      <a:pt x="1257485" y="3415718"/>
                      <a:pt x="1370177" y="3413062"/>
                    </a:cubicBezTo>
                    <a:cubicBezTo>
                      <a:pt x="1482869" y="3410405"/>
                      <a:pt x="1645008" y="3326722"/>
                      <a:pt x="1687555" y="3229756"/>
                    </a:cubicBezTo>
                    <a:cubicBezTo>
                      <a:pt x="1730102" y="3132790"/>
                      <a:pt x="1689855" y="2914948"/>
                      <a:pt x="1708254" y="2807356"/>
                    </a:cubicBezTo>
                    <a:cubicBezTo>
                      <a:pt x="1726653" y="2699763"/>
                      <a:pt x="1730103" y="2707732"/>
                      <a:pt x="1797948" y="2584200"/>
                    </a:cubicBezTo>
                    <a:cubicBezTo>
                      <a:pt x="1865793" y="2460668"/>
                      <a:pt x="2055530" y="2274705"/>
                      <a:pt x="2115326" y="2066162"/>
                    </a:cubicBezTo>
                    <a:cubicBezTo>
                      <a:pt x="2175122" y="1857619"/>
                      <a:pt x="2205021" y="1548124"/>
                      <a:pt x="2156724" y="1332939"/>
                    </a:cubicBezTo>
                    <a:cubicBezTo>
                      <a:pt x="2108428" y="1117755"/>
                      <a:pt x="1972769" y="899840"/>
                      <a:pt x="1825546" y="775051"/>
                    </a:cubicBezTo>
                    <a:cubicBezTo>
                      <a:pt x="1678323" y="650262"/>
                      <a:pt x="1429776" y="580220"/>
                      <a:pt x="1273386" y="584205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16" name="Freeform: Shape 60">
            <a:extLst>
              <a:ext uri="{FF2B5EF4-FFF2-40B4-BE49-F238E27FC236}">
                <a16:creationId xmlns="" xmlns:a16="http://schemas.microsoft.com/office/drawing/2014/main" id="{6DBDB735-271D-488B-977D-E34BEC6CD22B}"/>
              </a:ext>
            </a:extLst>
          </p:cNvPr>
          <p:cNvSpPr/>
          <p:nvPr/>
        </p:nvSpPr>
        <p:spPr>
          <a:xfrm>
            <a:off x="8064272" y="410187"/>
            <a:ext cx="1786268" cy="2868880"/>
          </a:xfrm>
          <a:custGeom>
            <a:avLst/>
            <a:gdLst>
              <a:gd name="connsiteX0" fmla="*/ 1049005 w 3446957"/>
              <a:gd name="connsiteY0" fmla="*/ 4388608 h 4768455"/>
              <a:gd name="connsiteX1" fmla="*/ 1063073 w 3446957"/>
              <a:gd name="connsiteY1" fmla="*/ 3727427 h 4768455"/>
              <a:gd name="connsiteX2" fmla="*/ 176808 w 3446957"/>
              <a:gd name="connsiteY2" fmla="*/ 2475402 h 4768455"/>
              <a:gd name="connsiteX3" fmla="*/ 36131 w 3446957"/>
              <a:gd name="connsiteY3" fmla="*/ 1195242 h 4768455"/>
              <a:gd name="connsiteX4" fmla="*/ 641042 w 3446957"/>
              <a:gd name="connsiteY4" fmla="*/ 140165 h 4768455"/>
              <a:gd name="connsiteX5" fmla="*/ 2554248 w 3446957"/>
              <a:gd name="connsiteY5" fmla="*/ 97962 h 4768455"/>
              <a:gd name="connsiteX6" fmla="*/ 3257633 w 3446957"/>
              <a:gd name="connsiteY6" fmla="*/ 942024 h 4768455"/>
              <a:gd name="connsiteX7" fmla="*/ 3412377 w 3446957"/>
              <a:gd name="connsiteY7" fmla="*/ 2025236 h 4768455"/>
              <a:gd name="connsiteX8" fmla="*/ 2708993 w 3446957"/>
              <a:gd name="connsiteY8" fmla="*/ 3347599 h 4768455"/>
              <a:gd name="connsiteX9" fmla="*/ 2526113 w 3446957"/>
              <a:gd name="connsiteY9" fmla="*/ 3741495 h 4768455"/>
              <a:gd name="connsiteX10" fmla="*/ 2596451 w 3446957"/>
              <a:gd name="connsiteY10" fmla="*/ 4388608 h 4768455"/>
              <a:gd name="connsiteX11" fmla="*/ 2005608 w 3446957"/>
              <a:gd name="connsiteY11" fmla="*/ 4768436 h 4768455"/>
              <a:gd name="connsiteX12" fmla="*/ 1049005 w 3446957"/>
              <a:gd name="connsiteY12" fmla="*/ 4388608 h 4768455"/>
              <a:gd name="connsiteX0" fmla="*/ 1049005 w 3446957"/>
              <a:gd name="connsiteY0" fmla="*/ 4571588 h 4951435"/>
              <a:gd name="connsiteX1" fmla="*/ 1063073 w 3446957"/>
              <a:gd name="connsiteY1" fmla="*/ 3910407 h 4951435"/>
              <a:gd name="connsiteX2" fmla="*/ 176808 w 3446957"/>
              <a:gd name="connsiteY2" fmla="*/ 2658382 h 4951435"/>
              <a:gd name="connsiteX3" fmla="*/ 36131 w 3446957"/>
              <a:gd name="connsiteY3" fmla="*/ 1378222 h 4951435"/>
              <a:gd name="connsiteX4" fmla="*/ 641042 w 3446957"/>
              <a:gd name="connsiteY4" fmla="*/ 323145 h 4951435"/>
              <a:gd name="connsiteX5" fmla="*/ 1639445 w 3446957"/>
              <a:gd name="connsiteY5" fmla="*/ 346 h 4951435"/>
              <a:gd name="connsiteX6" fmla="*/ 2554248 w 3446957"/>
              <a:gd name="connsiteY6" fmla="*/ 280942 h 4951435"/>
              <a:gd name="connsiteX7" fmla="*/ 3257633 w 3446957"/>
              <a:gd name="connsiteY7" fmla="*/ 1125004 h 4951435"/>
              <a:gd name="connsiteX8" fmla="*/ 3412377 w 3446957"/>
              <a:gd name="connsiteY8" fmla="*/ 2208216 h 4951435"/>
              <a:gd name="connsiteX9" fmla="*/ 2708993 w 3446957"/>
              <a:gd name="connsiteY9" fmla="*/ 3530579 h 4951435"/>
              <a:gd name="connsiteX10" fmla="*/ 2526113 w 3446957"/>
              <a:gd name="connsiteY10" fmla="*/ 3924475 h 4951435"/>
              <a:gd name="connsiteX11" fmla="*/ 2596451 w 3446957"/>
              <a:gd name="connsiteY11" fmla="*/ 4571588 h 4951435"/>
              <a:gd name="connsiteX12" fmla="*/ 2005608 w 3446957"/>
              <a:gd name="connsiteY12" fmla="*/ 4951416 h 4951435"/>
              <a:gd name="connsiteX13" fmla="*/ 1049005 w 3446957"/>
              <a:gd name="connsiteY13" fmla="*/ 4571588 h 4951435"/>
              <a:gd name="connsiteX0" fmla="*/ 1059397 w 3457349"/>
              <a:gd name="connsiteY0" fmla="*/ 4571588 h 4951435"/>
              <a:gd name="connsiteX1" fmla="*/ 1073465 w 3457349"/>
              <a:gd name="connsiteY1" fmla="*/ 3910407 h 4951435"/>
              <a:gd name="connsiteX2" fmla="*/ 187200 w 3457349"/>
              <a:gd name="connsiteY2" fmla="*/ 2658382 h 4951435"/>
              <a:gd name="connsiteX3" fmla="*/ 46523 w 3457349"/>
              <a:gd name="connsiteY3" fmla="*/ 1378222 h 4951435"/>
              <a:gd name="connsiteX4" fmla="*/ 792111 w 3457349"/>
              <a:gd name="connsiteY4" fmla="*/ 323145 h 4951435"/>
              <a:gd name="connsiteX5" fmla="*/ 1649837 w 3457349"/>
              <a:gd name="connsiteY5" fmla="*/ 346 h 4951435"/>
              <a:gd name="connsiteX6" fmla="*/ 2564640 w 3457349"/>
              <a:gd name="connsiteY6" fmla="*/ 280942 h 4951435"/>
              <a:gd name="connsiteX7" fmla="*/ 3268025 w 3457349"/>
              <a:gd name="connsiteY7" fmla="*/ 1125004 h 4951435"/>
              <a:gd name="connsiteX8" fmla="*/ 3422769 w 3457349"/>
              <a:gd name="connsiteY8" fmla="*/ 2208216 h 4951435"/>
              <a:gd name="connsiteX9" fmla="*/ 2719385 w 3457349"/>
              <a:gd name="connsiteY9" fmla="*/ 3530579 h 4951435"/>
              <a:gd name="connsiteX10" fmla="*/ 2536505 w 3457349"/>
              <a:gd name="connsiteY10" fmla="*/ 3924475 h 4951435"/>
              <a:gd name="connsiteX11" fmla="*/ 2606843 w 3457349"/>
              <a:gd name="connsiteY11" fmla="*/ 4571588 h 4951435"/>
              <a:gd name="connsiteX12" fmla="*/ 2016000 w 3457349"/>
              <a:gd name="connsiteY12" fmla="*/ 4951416 h 4951435"/>
              <a:gd name="connsiteX13" fmla="*/ 1059397 w 3457349"/>
              <a:gd name="connsiteY13" fmla="*/ 4571588 h 4951435"/>
              <a:gd name="connsiteX0" fmla="*/ 1049006 w 3446958"/>
              <a:gd name="connsiteY0" fmla="*/ 4571588 h 4951435"/>
              <a:gd name="connsiteX1" fmla="*/ 1063074 w 3446958"/>
              <a:gd name="connsiteY1" fmla="*/ 3910407 h 4951435"/>
              <a:gd name="connsiteX2" fmla="*/ 176809 w 3446958"/>
              <a:gd name="connsiteY2" fmla="*/ 2658382 h 4951435"/>
              <a:gd name="connsiteX3" fmla="*/ 36132 w 3446958"/>
              <a:gd name="connsiteY3" fmla="*/ 1378222 h 4951435"/>
              <a:gd name="connsiteX4" fmla="*/ 641043 w 3446958"/>
              <a:gd name="connsiteY4" fmla="*/ 337212 h 4951435"/>
              <a:gd name="connsiteX5" fmla="*/ 1639446 w 3446958"/>
              <a:gd name="connsiteY5" fmla="*/ 346 h 4951435"/>
              <a:gd name="connsiteX6" fmla="*/ 2554249 w 3446958"/>
              <a:gd name="connsiteY6" fmla="*/ 280942 h 4951435"/>
              <a:gd name="connsiteX7" fmla="*/ 3257634 w 3446958"/>
              <a:gd name="connsiteY7" fmla="*/ 1125004 h 4951435"/>
              <a:gd name="connsiteX8" fmla="*/ 3412378 w 3446958"/>
              <a:gd name="connsiteY8" fmla="*/ 2208216 h 4951435"/>
              <a:gd name="connsiteX9" fmla="*/ 2708994 w 3446958"/>
              <a:gd name="connsiteY9" fmla="*/ 3530579 h 4951435"/>
              <a:gd name="connsiteX10" fmla="*/ 2526114 w 3446958"/>
              <a:gd name="connsiteY10" fmla="*/ 3924475 h 4951435"/>
              <a:gd name="connsiteX11" fmla="*/ 2596452 w 3446958"/>
              <a:gd name="connsiteY11" fmla="*/ 4571588 h 4951435"/>
              <a:gd name="connsiteX12" fmla="*/ 2005609 w 3446958"/>
              <a:gd name="connsiteY12" fmla="*/ 4951416 h 4951435"/>
              <a:gd name="connsiteX13" fmla="*/ 1049006 w 3446958"/>
              <a:gd name="connsiteY13" fmla="*/ 4571588 h 4951435"/>
              <a:gd name="connsiteX0" fmla="*/ 1045896 w 3443848"/>
              <a:gd name="connsiteY0" fmla="*/ 4571588 h 4951439"/>
              <a:gd name="connsiteX1" fmla="*/ 961491 w 3443848"/>
              <a:gd name="connsiteY1" fmla="*/ 3713459 h 4951439"/>
              <a:gd name="connsiteX2" fmla="*/ 173699 w 3443848"/>
              <a:gd name="connsiteY2" fmla="*/ 2658382 h 4951439"/>
              <a:gd name="connsiteX3" fmla="*/ 33022 w 3443848"/>
              <a:gd name="connsiteY3" fmla="*/ 1378222 h 4951439"/>
              <a:gd name="connsiteX4" fmla="*/ 637933 w 3443848"/>
              <a:gd name="connsiteY4" fmla="*/ 337212 h 4951439"/>
              <a:gd name="connsiteX5" fmla="*/ 1636336 w 3443848"/>
              <a:gd name="connsiteY5" fmla="*/ 346 h 4951439"/>
              <a:gd name="connsiteX6" fmla="*/ 2551139 w 3443848"/>
              <a:gd name="connsiteY6" fmla="*/ 280942 h 4951439"/>
              <a:gd name="connsiteX7" fmla="*/ 3254524 w 3443848"/>
              <a:gd name="connsiteY7" fmla="*/ 1125004 h 4951439"/>
              <a:gd name="connsiteX8" fmla="*/ 3409268 w 3443848"/>
              <a:gd name="connsiteY8" fmla="*/ 2208216 h 4951439"/>
              <a:gd name="connsiteX9" fmla="*/ 2705884 w 3443848"/>
              <a:gd name="connsiteY9" fmla="*/ 3530579 h 4951439"/>
              <a:gd name="connsiteX10" fmla="*/ 2523004 w 3443848"/>
              <a:gd name="connsiteY10" fmla="*/ 3924475 h 4951439"/>
              <a:gd name="connsiteX11" fmla="*/ 2593342 w 3443848"/>
              <a:gd name="connsiteY11" fmla="*/ 4571588 h 4951439"/>
              <a:gd name="connsiteX12" fmla="*/ 2002499 w 3443848"/>
              <a:gd name="connsiteY12" fmla="*/ 4951416 h 4951439"/>
              <a:gd name="connsiteX13" fmla="*/ 1045896 w 3443848"/>
              <a:gd name="connsiteY13" fmla="*/ 4571588 h 4951439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2002499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1805551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96315"/>
              <a:gd name="connsiteX1" fmla="*/ 961491 w 3443848"/>
              <a:gd name="connsiteY1" fmla="*/ 3713459 h 4996315"/>
              <a:gd name="connsiteX2" fmla="*/ 173699 w 3443848"/>
              <a:gd name="connsiteY2" fmla="*/ 2658382 h 4996315"/>
              <a:gd name="connsiteX3" fmla="*/ 33022 w 3443848"/>
              <a:gd name="connsiteY3" fmla="*/ 1378222 h 4996315"/>
              <a:gd name="connsiteX4" fmla="*/ 637933 w 3443848"/>
              <a:gd name="connsiteY4" fmla="*/ 337212 h 4996315"/>
              <a:gd name="connsiteX5" fmla="*/ 1636336 w 3443848"/>
              <a:gd name="connsiteY5" fmla="*/ 346 h 4996315"/>
              <a:gd name="connsiteX6" fmla="*/ 2551139 w 3443848"/>
              <a:gd name="connsiteY6" fmla="*/ 280942 h 4996315"/>
              <a:gd name="connsiteX7" fmla="*/ 3254524 w 3443848"/>
              <a:gd name="connsiteY7" fmla="*/ 1125004 h 4996315"/>
              <a:gd name="connsiteX8" fmla="*/ 3409268 w 3443848"/>
              <a:gd name="connsiteY8" fmla="*/ 2208216 h 4996315"/>
              <a:gd name="connsiteX9" fmla="*/ 2705884 w 3443848"/>
              <a:gd name="connsiteY9" fmla="*/ 3530579 h 4996315"/>
              <a:gd name="connsiteX10" fmla="*/ 2523004 w 3443848"/>
              <a:gd name="connsiteY10" fmla="*/ 3924475 h 4996315"/>
              <a:gd name="connsiteX11" fmla="*/ 2593342 w 3443848"/>
              <a:gd name="connsiteY11" fmla="*/ 4571588 h 4996315"/>
              <a:gd name="connsiteX12" fmla="*/ 1833686 w 3443848"/>
              <a:gd name="connsiteY12" fmla="*/ 4993619 h 4996315"/>
              <a:gd name="connsiteX13" fmla="*/ 1102167 w 3443848"/>
              <a:gd name="connsiteY13" fmla="*/ 4698197 h 4996315"/>
              <a:gd name="connsiteX0" fmla="*/ 1102167 w 3443848"/>
              <a:gd name="connsiteY0" fmla="*/ 4698197 h 4993798"/>
              <a:gd name="connsiteX1" fmla="*/ 961491 w 3443848"/>
              <a:gd name="connsiteY1" fmla="*/ 3713459 h 4993798"/>
              <a:gd name="connsiteX2" fmla="*/ 173699 w 3443848"/>
              <a:gd name="connsiteY2" fmla="*/ 2658382 h 4993798"/>
              <a:gd name="connsiteX3" fmla="*/ 33022 w 3443848"/>
              <a:gd name="connsiteY3" fmla="*/ 1378222 h 4993798"/>
              <a:gd name="connsiteX4" fmla="*/ 637933 w 3443848"/>
              <a:gd name="connsiteY4" fmla="*/ 337212 h 4993798"/>
              <a:gd name="connsiteX5" fmla="*/ 1636336 w 3443848"/>
              <a:gd name="connsiteY5" fmla="*/ 346 h 4993798"/>
              <a:gd name="connsiteX6" fmla="*/ 2551139 w 3443848"/>
              <a:gd name="connsiteY6" fmla="*/ 280942 h 4993798"/>
              <a:gd name="connsiteX7" fmla="*/ 3254524 w 3443848"/>
              <a:gd name="connsiteY7" fmla="*/ 1125004 h 4993798"/>
              <a:gd name="connsiteX8" fmla="*/ 3409268 w 3443848"/>
              <a:gd name="connsiteY8" fmla="*/ 2208216 h 4993798"/>
              <a:gd name="connsiteX9" fmla="*/ 2705884 w 3443848"/>
              <a:gd name="connsiteY9" fmla="*/ 3530579 h 4993798"/>
              <a:gd name="connsiteX10" fmla="*/ 2523004 w 3443848"/>
              <a:gd name="connsiteY10" fmla="*/ 3924475 h 4993798"/>
              <a:gd name="connsiteX11" fmla="*/ 2480800 w 3443848"/>
              <a:gd name="connsiteY11" fmla="*/ 4670062 h 4993798"/>
              <a:gd name="connsiteX12" fmla="*/ 1833686 w 3443848"/>
              <a:gd name="connsiteY12" fmla="*/ 4993619 h 4993798"/>
              <a:gd name="connsiteX13" fmla="*/ 1102167 w 3443848"/>
              <a:gd name="connsiteY13" fmla="*/ 4698197 h 4993798"/>
              <a:gd name="connsiteX0" fmla="*/ 1102167 w 3439064"/>
              <a:gd name="connsiteY0" fmla="*/ 4698080 h 4993681"/>
              <a:gd name="connsiteX1" fmla="*/ 961491 w 3439064"/>
              <a:gd name="connsiteY1" fmla="*/ 3713342 h 4993681"/>
              <a:gd name="connsiteX2" fmla="*/ 173699 w 3439064"/>
              <a:gd name="connsiteY2" fmla="*/ 2658265 h 4993681"/>
              <a:gd name="connsiteX3" fmla="*/ 33022 w 3439064"/>
              <a:gd name="connsiteY3" fmla="*/ 1378105 h 4993681"/>
              <a:gd name="connsiteX4" fmla="*/ 637933 w 3439064"/>
              <a:gd name="connsiteY4" fmla="*/ 337095 h 4993681"/>
              <a:gd name="connsiteX5" fmla="*/ 1636336 w 3439064"/>
              <a:gd name="connsiteY5" fmla="*/ 229 h 4993681"/>
              <a:gd name="connsiteX6" fmla="*/ 2762154 w 3439064"/>
              <a:gd name="connsiteY6" fmla="*/ 337096 h 4993681"/>
              <a:gd name="connsiteX7" fmla="*/ 3254524 w 3439064"/>
              <a:gd name="connsiteY7" fmla="*/ 1124887 h 4993681"/>
              <a:gd name="connsiteX8" fmla="*/ 3409268 w 3439064"/>
              <a:gd name="connsiteY8" fmla="*/ 2208099 h 4993681"/>
              <a:gd name="connsiteX9" fmla="*/ 2705884 w 3439064"/>
              <a:gd name="connsiteY9" fmla="*/ 3530462 h 4993681"/>
              <a:gd name="connsiteX10" fmla="*/ 2523004 w 3439064"/>
              <a:gd name="connsiteY10" fmla="*/ 3924358 h 4993681"/>
              <a:gd name="connsiteX11" fmla="*/ 2480800 w 3439064"/>
              <a:gd name="connsiteY11" fmla="*/ 4669945 h 4993681"/>
              <a:gd name="connsiteX12" fmla="*/ 1833686 w 3439064"/>
              <a:gd name="connsiteY12" fmla="*/ 4993502 h 4993681"/>
              <a:gd name="connsiteX13" fmla="*/ 1102167 w 3439064"/>
              <a:gd name="connsiteY13" fmla="*/ 4698080 h 4993681"/>
              <a:gd name="connsiteX0" fmla="*/ 1102167 w 3493711"/>
              <a:gd name="connsiteY0" fmla="*/ 4698077 h 4993678"/>
              <a:gd name="connsiteX1" fmla="*/ 961491 w 3493711"/>
              <a:gd name="connsiteY1" fmla="*/ 3713339 h 4993678"/>
              <a:gd name="connsiteX2" fmla="*/ 173699 w 3493711"/>
              <a:gd name="connsiteY2" fmla="*/ 2658262 h 4993678"/>
              <a:gd name="connsiteX3" fmla="*/ 33022 w 3493711"/>
              <a:gd name="connsiteY3" fmla="*/ 1378102 h 4993678"/>
              <a:gd name="connsiteX4" fmla="*/ 637933 w 3493711"/>
              <a:gd name="connsiteY4" fmla="*/ 337092 h 4993678"/>
              <a:gd name="connsiteX5" fmla="*/ 1636336 w 3493711"/>
              <a:gd name="connsiteY5" fmla="*/ 226 h 4993678"/>
              <a:gd name="connsiteX6" fmla="*/ 2762154 w 3493711"/>
              <a:gd name="connsiteY6" fmla="*/ 337093 h 4993678"/>
              <a:gd name="connsiteX7" fmla="*/ 3409269 w 3493711"/>
              <a:gd name="connsiteY7" fmla="*/ 1110817 h 4993678"/>
              <a:gd name="connsiteX8" fmla="*/ 3409268 w 3493711"/>
              <a:gd name="connsiteY8" fmla="*/ 2208096 h 4993678"/>
              <a:gd name="connsiteX9" fmla="*/ 2705884 w 3493711"/>
              <a:gd name="connsiteY9" fmla="*/ 3530459 h 4993678"/>
              <a:gd name="connsiteX10" fmla="*/ 2523004 w 3493711"/>
              <a:gd name="connsiteY10" fmla="*/ 3924355 h 4993678"/>
              <a:gd name="connsiteX11" fmla="*/ 2480800 w 3493711"/>
              <a:gd name="connsiteY11" fmla="*/ 4669942 h 4993678"/>
              <a:gd name="connsiteX12" fmla="*/ 1833686 w 3493711"/>
              <a:gd name="connsiteY12" fmla="*/ 4993499 h 4993678"/>
              <a:gd name="connsiteX13" fmla="*/ 1102167 w 3493711"/>
              <a:gd name="connsiteY13" fmla="*/ 4698077 h 4993678"/>
              <a:gd name="connsiteX0" fmla="*/ 1102167 w 3471907"/>
              <a:gd name="connsiteY0" fmla="*/ 4698077 h 4993678"/>
              <a:gd name="connsiteX1" fmla="*/ 961491 w 3471907"/>
              <a:gd name="connsiteY1" fmla="*/ 3713339 h 4993678"/>
              <a:gd name="connsiteX2" fmla="*/ 173699 w 3471907"/>
              <a:gd name="connsiteY2" fmla="*/ 2658262 h 4993678"/>
              <a:gd name="connsiteX3" fmla="*/ 33022 w 3471907"/>
              <a:gd name="connsiteY3" fmla="*/ 1378102 h 4993678"/>
              <a:gd name="connsiteX4" fmla="*/ 637933 w 3471907"/>
              <a:gd name="connsiteY4" fmla="*/ 337092 h 4993678"/>
              <a:gd name="connsiteX5" fmla="*/ 1636336 w 3471907"/>
              <a:gd name="connsiteY5" fmla="*/ 226 h 4993678"/>
              <a:gd name="connsiteX6" fmla="*/ 2762154 w 3471907"/>
              <a:gd name="connsiteY6" fmla="*/ 337093 h 4993678"/>
              <a:gd name="connsiteX7" fmla="*/ 3409269 w 3471907"/>
              <a:gd name="connsiteY7" fmla="*/ 1110817 h 4993678"/>
              <a:gd name="connsiteX8" fmla="*/ 3367065 w 3471907"/>
              <a:gd name="connsiteY8" fmla="*/ 2658262 h 4993678"/>
              <a:gd name="connsiteX9" fmla="*/ 2705884 w 3471907"/>
              <a:gd name="connsiteY9" fmla="*/ 3530459 h 4993678"/>
              <a:gd name="connsiteX10" fmla="*/ 2523004 w 3471907"/>
              <a:gd name="connsiteY10" fmla="*/ 3924355 h 4993678"/>
              <a:gd name="connsiteX11" fmla="*/ 2480800 w 3471907"/>
              <a:gd name="connsiteY11" fmla="*/ 4669942 h 4993678"/>
              <a:gd name="connsiteX12" fmla="*/ 1833686 w 3471907"/>
              <a:gd name="connsiteY12" fmla="*/ 4993499 h 4993678"/>
              <a:gd name="connsiteX13" fmla="*/ 1102167 w 3471907"/>
              <a:gd name="connsiteY13" fmla="*/ 4698077 h 4993678"/>
              <a:gd name="connsiteX0" fmla="*/ 1102167 w 3524161"/>
              <a:gd name="connsiteY0" fmla="*/ 4698151 h 4993752"/>
              <a:gd name="connsiteX1" fmla="*/ 961491 w 3524161"/>
              <a:gd name="connsiteY1" fmla="*/ 3713413 h 4993752"/>
              <a:gd name="connsiteX2" fmla="*/ 173699 w 3524161"/>
              <a:gd name="connsiteY2" fmla="*/ 2658336 h 4993752"/>
              <a:gd name="connsiteX3" fmla="*/ 33022 w 3524161"/>
              <a:gd name="connsiteY3" fmla="*/ 1378176 h 4993752"/>
              <a:gd name="connsiteX4" fmla="*/ 637933 w 3524161"/>
              <a:gd name="connsiteY4" fmla="*/ 337166 h 4993752"/>
              <a:gd name="connsiteX5" fmla="*/ 1636336 w 3524161"/>
              <a:gd name="connsiteY5" fmla="*/ 300 h 4993752"/>
              <a:gd name="connsiteX6" fmla="*/ 2762154 w 3524161"/>
              <a:gd name="connsiteY6" fmla="*/ 337167 h 4993752"/>
              <a:gd name="connsiteX7" fmla="*/ 3479608 w 3524161"/>
              <a:gd name="connsiteY7" fmla="*/ 1364110 h 4993752"/>
              <a:gd name="connsiteX8" fmla="*/ 3367065 w 3524161"/>
              <a:gd name="connsiteY8" fmla="*/ 2658336 h 4993752"/>
              <a:gd name="connsiteX9" fmla="*/ 2705884 w 3524161"/>
              <a:gd name="connsiteY9" fmla="*/ 3530533 h 4993752"/>
              <a:gd name="connsiteX10" fmla="*/ 2523004 w 3524161"/>
              <a:gd name="connsiteY10" fmla="*/ 3924429 h 4993752"/>
              <a:gd name="connsiteX11" fmla="*/ 2480800 w 3524161"/>
              <a:gd name="connsiteY11" fmla="*/ 4670016 h 4993752"/>
              <a:gd name="connsiteX12" fmla="*/ 1833686 w 3524161"/>
              <a:gd name="connsiteY12" fmla="*/ 4993573 h 4993752"/>
              <a:gd name="connsiteX13" fmla="*/ 1102167 w 3524161"/>
              <a:gd name="connsiteY13" fmla="*/ 4698151 h 4993752"/>
              <a:gd name="connsiteX0" fmla="*/ 1106283 w 3528277"/>
              <a:gd name="connsiteY0" fmla="*/ 4698151 h 4993752"/>
              <a:gd name="connsiteX1" fmla="*/ 965607 w 3528277"/>
              <a:gd name="connsiteY1" fmla="*/ 3713413 h 4993752"/>
              <a:gd name="connsiteX2" fmla="*/ 177815 w 3528277"/>
              <a:gd name="connsiteY2" fmla="*/ 2658336 h 4993752"/>
              <a:gd name="connsiteX3" fmla="*/ 37138 w 3528277"/>
              <a:gd name="connsiteY3" fmla="*/ 1378176 h 4993752"/>
              <a:gd name="connsiteX4" fmla="*/ 698319 w 3528277"/>
              <a:gd name="connsiteY4" fmla="*/ 379369 h 4993752"/>
              <a:gd name="connsiteX5" fmla="*/ 1640452 w 3528277"/>
              <a:gd name="connsiteY5" fmla="*/ 300 h 4993752"/>
              <a:gd name="connsiteX6" fmla="*/ 2766270 w 3528277"/>
              <a:gd name="connsiteY6" fmla="*/ 337167 h 4993752"/>
              <a:gd name="connsiteX7" fmla="*/ 3483724 w 3528277"/>
              <a:gd name="connsiteY7" fmla="*/ 1364110 h 4993752"/>
              <a:gd name="connsiteX8" fmla="*/ 3371181 w 3528277"/>
              <a:gd name="connsiteY8" fmla="*/ 2658336 h 4993752"/>
              <a:gd name="connsiteX9" fmla="*/ 2710000 w 3528277"/>
              <a:gd name="connsiteY9" fmla="*/ 3530533 h 4993752"/>
              <a:gd name="connsiteX10" fmla="*/ 2527120 w 3528277"/>
              <a:gd name="connsiteY10" fmla="*/ 3924429 h 4993752"/>
              <a:gd name="connsiteX11" fmla="*/ 2484916 w 3528277"/>
              <a:gd name="connsiteY11" fmla="*/ 4670016 h 4993752"/>
              <a:gd name="connsiteX12" fmla="*/ 1837802 w 3528277"/>
              <a:gd name="connsiteY12" fmla="*/ 4993573 h 4993752"/>
              <a:gd name="connsiteX13" fmla="*/ 1106283 w 3528277"/>
              <a:gd name="connsiteY13" fmla="*/ 4698151 h 4993752"/>
              <a:gd name="connsiteX0" fmla="*/ 1115009 w 3537003"/>
              <a:gd name="connsiteY0" fmla="*/ 4698151 h 4993752"/>
              <a:gd name="connsiteX1" fmla="*/ 974333 w 3537003"/>
              <a:gd name="connsiteY1" fmla="*/ 3713413 h 4993752"/>
              <a:gd name="connsiteX2" fmla="*/ 158406 w 3537003"/>
              <a:gd name="connsiteY2" fmla="*/ 2700539 h 4993752"/>
              <a:gd name="connsiteX3" fmla="*/ 45864 w 3537003"/>
              <a:gd name="connsiteY3" fmla="*/ 1378176 h 4993752"/>
              <a:gd name="connsiteX4" fmla="*/ 707045 w 3537003"/>
              <a:gd name="connsiteY4" fmla="*/ 379369 h 4993752"/>
              <a:gd name="connsiteX5" fmla="*/ 1649178 w 3537003"/>
              <a:gd name="connsiteY5" fmla="*/ 300 h 4993752"/>
              <a:gd name="connsiteX6" fmla="*/ 2774996 w 3537003"/>
              <a:gd name="connsiteY6" fmla="*/ 337167 h 4993752"/>
              <a:gd name="connsiteX7" fmla="*/ 3492450 w 3537003"/>
              <a:gd name="connsiteY7" fmla="*/ 1364110 h 4993752"/>
              <a:gd name="connsiteX8" fmla="*/ 3379907 w 3537003"/>
              <a:gd name="connsiteY8" fmla="*/ 2658336 h 4993752"/>
              <a:gd name="connsiteX9" fmla="*/ 2718726 w 3537003"/>
              <a:gd name="connsiteY9" fmla="*/ 3530533 h 4993752"/>
              <a:gd name="connsiteX10" fmla="*/ 2535846 w 3537003"/>
              <a:gd name="connsiteY10" fmla="*/ 3924429 h 4993752"/>
              <a:gd name="connsiteX11" fmla="*/ 2493642 w 3537003"/>
              <a:gd name="connsiteY11" fmla="*/ 4670016 h 4993752"/>
              <a:gd name="connsiteX12" fmla="*/ 1846528 w 3537003"/>
              <a:gd name="connsiteY12" fmla="*/ 4993573 h 4993752"/>
              <a:gd name="connsiteX13" fmla="*/ 1115009 w 3537003"/>
              <a:gd name="connsiteY13" fmla="*/ 4698151 h 4993752"/>
              <a:gd name="connsiteX0" fmla="*/ 1104353 w 3526347"/>
              <a:gd name="connsiteY0" fmla="*/ 4698151 h 4993752"/>
              <a:gd name="connsiteX1" fmla="*/ 963677 w 3526347"/>
              <a:gd name="connsiteY1" fmla="*/ 3713413 h 4993752"/>
              <a:gd name="connsiteX2" fmla="*/ 147750 w 3526347"/>
              <a:gd name="connsiteY2" fmla="*/ 2700539 h 4993752"/>
              <a:gd name="connsiteX3" fmla="*/ 49276 w 3526347"/>
              <a:gd name="connsiteY3" fmla="*/ 1378176 h 4993752"/>
              <a:gd name="connsiteX4" fmla="*/ 696389 w 3526347"/>
              <a:gd name="connsiteY4" fmla="*/ 379369 h 4993752"/>
              <a:gd name="connsiteX5" fmla="*/ 1638522 w 3526347"/>
              <a:gd name="connsiteY5" fmla="*/ 300 h 4993752"/>
              <a:gd name="connsiteX6" fmla="*/ 2764340 w 3526347"/>
              <a:gd name="connsiteY6" fmla="*/ 337167 h 4993752"/>
              <a:gd name="connsiteX7" fmla="*/ 3481794 w 3526347"/>
              <a:gd name="connsiteY7" fmla="*/ 1364110 h 4993752"/>
              <a:gd name="connsiteX8" fmla="*/ 3369251 w 3526347"/>
              <a:gd name="connsiteY8" fmla="*/ 2658336 h 4993752"/>
              <a:gd name="connsiteX9" fmla="*/ 2708070 w 3526347"/>
              <a:gd name="connsiteY9" fmla="*/ 3530533 h 4993752"/>
              <a:gd name="connsiteX10" fmla="*/ 2525190 w 3526347"/>
              <a:gd name="connsiteY10" fmla="*/ 3924429 h 4993752"/>
              <a:gd name="connsiteX11" fmla="*/ 2482986 w 3526347"/>
              <a:gd name="connsiteY11" fmla="*/ 4670016 h 4993752"/>
              <a:gd name="connsiteX12" fmla="*/ 1835872 w 3526347"/>
              <a:gd name="connsiteY12" fmla="*/ 4993573 h 4993752"/>
              <a:gd name="connsiteX13" fmla="*/ 1104353 w 3526347"/>
              <a:gd name="connsiteY13" fmla="*/ 4698151 h 4993752"/>
              <a:gd name="connsiteX0" fmla="*/ 1104353 w 3522316"/>
              <a:gd name="connsiteY0" fmla="*/ 4698151 h 4993752"/>
              <a:gd name="connsiteX1" fmla="*/ 963677 w 3522316"/>
              <a:gd name="connsiteY1" fmla="*/ 3713413 h 4993752"/>
              <a:gd name="connsiteX2" fmla="*/ 147750 w 3522316"/>
              <a:gd name="connsiteY2" fmla="*/ 2700539 h 4993752"/>
              <a:gd name="connsiteX3" fmla="*/ 49276 w 3522316"/>
              <a:gd name="connsiteY3" fmla="*/ 1378176 h 4993752"/>
              <a:gd name="connsiteX4" fmla="*/ 696389 w 3522316"/>
              <a:gd name="connsiteY4" fmla="*/ 379369 h 4993752"/>
              <a:gd name="connsiteX5" fmla="*/ 1638522 w 3522316"/>
              <a:gd name="connsiteY5" fmla="*/ 300 h 4993752"/>
              <a:gd name="connsiteX6" fmla="*/ 2764340 w 3522316"/>
              <a:gd name="connsiteY6" fmla="*/ 337167 h 4993752"/>
              <a:gd name="connsiteX7" fmla="*/ 3481794 w 3522316"/>
              <a:gd name="connsiteY7" fmla="*/ 1364110 h 4993752"/>
              <a:gd name="connsiteX8" fmla="*/ 3355183 w 3522316"/>
              <a:gd name="connsiteY8" fmla="*/ 2616133 h 4993752"/>
              <a:gd name="connsiteX9" fmla="*/ 2708070 w 3522316"/>
              <a:gd name="connsiteY9" fmla="*/ 3530533 h 4993752"/>
              <a:gd name="connsiteX10" fmla="*/ 2525190 w 3522316"/>
              <a:gd name="connsiteY10" fmla="*/ 3924429 h 4993752"/>
              <a:gd name="connsiteX11" fmla="*/ 2482986 w 3522316"/>
              <a:gd name="connsiteY11" fmla="*/ 4670016 h 4993752"/>
              <a:gd name="connsiteX12" fmla="*/ 1835872 w 3522316"/>
              <a:gd name="connsiteY12" fmla="*/ 4993573 h 4993752"/>
              <a:gd name="connsiteX13" fmla="*/ 1104353 w 3522316"/>
              <a:gd name="connsiteY13" fmla="*/ 4698151 h 4993752"/>
              <a:gd name="connsiteX0" fmla="*/ 1104353 w 3488625"/>
              <a:gd name="connsiteY0" fmla="*/ 4698136 h 4993737"/>
              <a:gd name="connsiteX1" fmla="*/ 963677 w 3488625"/>
              <a:gd name="connsiteY1" fmla="*/ 3713398 h 4993737"/>
              <a:gd name="connsiteX2" fmla="*/ 147750 w 3488625"/>
              <a:gd name="connsiteY2" fmla="*/ 2700524 h 4993737"/>
              <a:gd name="connsiteX3" fmla="*/ 49276 w 3488625"/>
              <a:gd name="connsiteY3" fmla="*/ 1378161 h 4993737"/>
              <a:gd name="connsiteX4" fmla="*/ 696389 w 3488625"/>
              <a:gd name="connsiteY4" fmla="*/ 379354 h 4993737"/>
              <a:gd name="connsiteX5" fmla="*/ 1638522 w 3488625"/>
              <a:gd name="connsiteY5" fmla="*/ 285 h 4993737"/>
              <a:gd name="connsiteX6" fmla="*/ 2764340 w 3488625"/>
              <a:gd name="connsiteY6" fmla="*/ 337152 h 4993737"/>
              <a:gd name="connsiteX7" fmla="*/ 3439591 w 3488625"/>
              <a:gd name="connsiteY7" fmla="*/ 1321892 h 4993737"/>
              <a:gd name="connsiteX8" fmla="*/ 3355183 w 3488625"/>
              <a:gd name="connsiteY8" fmla="*/ 2616118 h 4993737"/>
              <a:gd name="connsiteX9" fmla="*/ 2708070 w 3488625"/>
              <a:gd name="connsiteY9" fmla="*/ 3530518 h 4993737"/>
              <a:gd name="connsiteX10" fmla="*/ 2525190 w 3488625"/>
              <a:gd name="connsiteY10" fmla="*/ 3924414 h 4993737"/>
              <a:gd name="connsiteX11" fmla="*/ 2482986 w 3488625"/>
              <a:gd name="connsiteY11" fmla="*/ 4670001 h 4993737"/>
              <a:gd name="connsiteX12" fmla="*/ 1835872 w 3488625"/>
              <a:gd name="connsiteY12" fmla="*/ 4993558 h 4993737"/>
              <a:gd name="connsiteX13" fmla="*/ 1104353 w 3488625"/>
              <a:gd name="connsiteY13" fmla="*/ 4698136 h 4993737"/>
              <a:gd name="connsiteX0" fmla="*/ 1012062 w 3396334"/>
              <a:gd name="connsiteY0" fmla="*/ 4698136 h 4993737"/>
              <a:gd name="connsiteX1" fmla="*/ 871386 w 3396334"/>
              <a:gd name="connsiteY1" fmla="*/ 3713398 h 4993737"/>
              <a:gd name="connsiteX2" fmla="*/ 55459 w 3396334"/>
              <a:gd name="connsiteY2" fmla="*/ 2700524 h 4993737"/>
              <a:gd name="connsiteX3" fmla="*/ 131530 w 3396334"/>
              <a:gd name="connsiteY3" fmla="*/ 1663769 h 4993737"/>
              <a:gd name="connsiteX4" fmla="*/ 604098 w 3396334"/>
              <a:gd name="connsiteY4" fmla="*/ 379354 h 4993737"/>
              <a:gd name="connsiteX5" fmla="*/ 1546231 w 3396334"/>
              <a:gd name="connsiteY5" fmla="*/ 285 h 4993737"/>
              <a:gd name="connsiteX6" fmla="*/ 2672049 w 3396334"/>
              <a:gd name="connsiteY6" fmla="*/ 337152 h 4993737"/>
              <a:gd name="connsiteX7" fmla="*/ 3347300 w 3396334"/>
              <a:gd name="connsiteY7" fmla="*/ 1321892 h 4993737"/>
              <a:gd name="connsiteX8" fmla="*/ 3262892 w 3396334"/>
              <a:gd name="connsiteY8" fmla="*/ 2616118 h 4993737"/>
              <a:gd name="connsiteX9" fmla="*/ 2615779 w 3396334"/>
              <a:gd name="connsiteY9" fmla="*/ 3530518 h 4993737"/>
              <a:gd name="connsiteX10" fmla="*/ 2432899 w 3396334"/>
              <a:gd name="connsiteY10" fmla="*/ 3924414 h 4993737"/>
              <a:gd name="connsiteX11" fmla="*/ 2390695 w 3396334"/>
              <a:gd name="connsiteY11" fmla="*/ 4670001 h 4993737"/>
              <a:gd name="connsiteX12" fmla="*/ 1743581 w 3396334"/>
              <a:gd name="connsiteY12" fmla="*/ 4993558 h 4993737"/>
              <a:gd name="connsiteX13" fmla="*/ 1012062 w 3396334"/>
              <a:gd name="connsiteY13" fmla="*/ 4698136 h 4993737"/>
              <a:gd name="connsiteX0" fmla="*/ 915560 w 3299832"/>
              <a:gd name="connsiteY0" fmla="*/ 4698136 h 4993737"/>
              <a:gd name="connsiteX1" fmla="*/ 774884 w 3299832"/>
              <a:gd name="connsiteY1" fmla="*/ 3713398 h 4993737"/>
              <a:gd name="connsiteX2" fmla="*/ 117635 w 3299832"/>
              <a:gd name="connsiteY2" fmla="*/ 2805749 h 4993737"/>
              <a:gd name="connsiteX3" fmla="*/ 35028 w 3299832"/>
              <a:gd name="connsiteY3" fmla="*/ 1663769 h 4993737"/>
              <a:gd name="connsiteX4" fmla="*/ 507596 w 3299832"/>
              <a:gd name="connsiteY4" fmla="*/ 379354 h 4993737"/>
              <a:gd name="connsiteX5" fmla="*/ 1449729 w 3299832"/>
              <a:gd name="connsiteY5" fmla="*/ 285 h 4993737"/>
              <a:gd name="connsiteX6" fmla="*/ 2575547 w 3299832"/>
              <a:gd name="connsiteY6" fmla="*/ 337152 h 4993737"/>
              <a:gd name="connsiteX7" fmla="*/ 3250798 w 3299832"/>
              <a:gd name="connsiteY7" fmla="*/ 1321892 h 4993737"/>
              <a:gd name="connsiteX8" fmla="*/ 3166390 w 3299832"/>
              <a:gd name="connsiteY8" fmla="*/ 2616118 h 4993737"/>
              <a:gd name="connsiteX9" fmla="*/ 2519277 w 3299832"/>
              <a:gd name="connsiteY9" fmla="*/ 3530518 h 4993737"/>
              <a:gd name="connsiteX10" fmla="*/ 2336397 w 3299832"/>
              <a:gd name="connsiteY10" fmla="*/ 3924414 h 4993737"/>
              <a:gd name="connsiteX11" fmla="*/ 2294193 w 3299832"/>
              <a:gd name="connsiteY11" fmla="*/ 4670001 h 4993737"/>
              <a:gd name="connsiteX12" fmla="*/ 1647079 w 3299832"/>
              <a:gd name="connsiteY12" fmla="*/ 4993558 h 4993737"/>
              <a:gd name="connsiteX13" fmla="*/ 915560 w 3299832"/>
              <a:gd name="connsiteY13" fmla="*/ 4698136 h 4993737"/>
              <a:gd name="connsiteX0" fmla="*/ 927279 w 3311551"/>
              <a:gd name="connsiteY0" fmla="*/ 4698136 h 4993737"/>
              <a:gd name="connsiteX1" fmla="*/ 786603 w 3311551"/>
              <a:gd name="connsiteY1" fmla="*/ 3713398 h 4993737"/>
              <a:gd name="connsiteX2" fmla="*/ 129354 w 3311551"/>
              <a:gd name="connsiteY2" fmla="*/ 2805749 h 4993737"/>
              <a:gd name="connsiteX3" fmla="*/ 46747 w 3311551"/>
              <a:gd name="connsiteY3" fmla="*/ 1663769 h 4993737"/>
              <a:gd name="connsiteX4" fmla="*/ 677992 w 3311551"/>
              <a:gd name="connsiteY4" fmla="*/ 649930 h 4993737"/>
              <a:gd name="connsiteX5" fmla="*/ 1461448 w 3311551"/>
              <a:gd name="connsiteY5" fmla="*/ 285 h 4993737"/>
              <a:gd name="connsiteX6" fmla="*/ 2587266 w 3311551"/>
              <a:gd name="connsiteY6" fmla="*/ 337152 h 4993737"/>
              <a:gd name="connsiteX7" fmla="*/ 3262517 w 3311551"/>
              <a:gd name="connsiteY7" fmla="*/ 1321892 h 4993737"/>
              <a:gd name="connsiteX8" fmla="*/ 3178109 w 3311551"/>
              <a:gd name="connsiteY8" fmla="*/ 2616118 h 4993737"/>
              <a:gd name="connsiteX9" fmla="*/ 2530996 w 3311551"/>
              <a:gd name="connsiteY9" fmla="*/ 3530518 h 4993737"/>
              <a:gd name="connsiteX10" fmla="*/ 2348116 w 3311551"/>
              <a:gd name="connsiteY10" fmla="*/ 3924414 h 4993737"/>
              <a:gd name="connsiteX11" fmla="*/ 2305912 w 3311551"/>
              <a:gd name="connsiteY11" fmla="*/ 4670001 h 4993737"/>
              <a:gd name="connsiteX12" fmla="*/ 1658798 w 3311551"/>
              <a:gd name="connsiteY12" fmla="*/ 4993558 h 4993737"/>
              <a:gd name="connsiteX13" fmla="*/ 927279 w 3311551"/>
              <a:gd name="connsiteY13" fmla="*/ 4698136 h 4993737"/>
              <a:gd name="connsiteX0" fmla="*/ 927279 w 3311551"/>
              <a:gd name="connsiteY0" fmla="*/ 4419414 h 4715015"/>
              <a:gd name="connsiteX1" fmla="*/ 786603 w 3311551"/>
              <a:gd name="connsiteY1" fmla="*/ 3434676 h 4715015"/>
              <a:gd name="connsiteX2" fmla="*/ 129354 w 3311551"/>
              <a:gd name="connsiteY2" fmla="*/ 2527027 h 4715015"/>
              <a:gd name="connsiteX3" fmla="*/ 46747 w 3311551"/>
              <a:gd name="connsiteY3" fmla="*/ 1385047 h 4715015"/>
              <a:gd name="connsiteX4" fmla="*/ 677992 w 3311551"/>
              <a:gd name="connsiteY4" fmla="*/ 371208 h 4715015"/>
              <a:gd name="connsiteX5" fmla="*/ 1635992 w 3311551"/>
              <a:gd name="connsiteY5" fmla="*/ 112396 h 4715015"/>
              <a:gd name="connsiteX6" fmla="*/ 2587266 w 3311551"/>
              <a:gd name="connsiteY6" fmla="*/ 58430 h 4715015"/>
              <a:gd name="connsiteX7" fmla="*/ 3262517 w 3311551"/>
              <a:gd name="connsiteY7" fmla="*/ 1043170 h 4715015"/>
              <a:gd name="connsiteX8" fmla="*/ 3178109 w 3311551"/>
              <a:gd name="connsiteY8" fmla="*/ 2337396 h 4715015"/>
              <a:gd name="connsiteX9" fmla="*/ 2530996 w 3311551"/>
              <a:gd name="connsiteY9" fmla="*/ 3251796 h 4715015"/>
              <a:gd name="connsiteX10" fmla="*/ 2348116 w 3311551"/>
              <a:gd name="connsiteY10" fmla="*/ 3645692 h 4715015"/>
              <a:gd name="connsiteX11" fmla="*/ 2305912 w 3311551"/>
              <a:gd name="connsiteY11" fmla="*/ 4391279 h 4715015"/>
              <a:gd name="connsiteX12" fmla="*/ 1658798 w 3311551"/>
              <a:gd name="connsiteY12" fmla="*/ 4714836 h 4715015"/>
              <a:gd name="connsiteX13" fmla="*/ 927279 w 3311551"/>
              <a:gd name="connsiteY13" fmla="*/ 4419414 h 4715015"/>
              <a:gd name="connsiteX0" fmla="*/ 927279 w 3302159"/>
              <a:gd name="connsiteY0" fmla="*/ 4307184 h 4602785"/>
              <a:gd name="connsiteX1" fmla="*/ 786603 w 3302159"/>
              <a:gd name="connsiteY1" fmla="*/ 3322446 h 4602785"/>
              <a:gd name="connsiteX2" fmla="*/ 129354 w 3302159"/>
              <a:gd name="connsiteY2" fmla="*/ 2414797 h 4602785"/>
              <a:gd name="connsiteX3" fmla="*/ 46747 w 3302159"/>
              <a:gd name="connsiteY3" fmla="*/ 1272817 h 4602785"/>
              <a:gd name="connsiteX4" fmla="*/ 677992 w 3302159"/>
              <a:gd name="connsiteY4" fmla="*/ 258978 h 4602785"/>
              <a:gd name="connsiteX5" fmla="*/ 1635992 w 3302159"/>
              <a:gd name="connsiteY5" fmla="*/ 166 h 4602785"/>
              <a:gd name="connsiteX6" fmla="*/ 2714209 w 3302159"/>
              <a:gd name="connsiteY6" fmla="*/ 367098 h 4602785"/>
              <a:gd name="connsiteX7" fmla="*/ 3262517 w 3302159"/>
              <a:gd name="connsiteY7" fmla="*/ 930940 h 4602785"/>
              <a:gd name="connsiteX8" fmla="*/ 3178109 w 3302159"/>
              <a:gd name="connsiteY8" fmla="*/ 2225166 h 4602785"/>
              <a:gd name="connsiteX9" fmla="*/ 2530996 w 3302159"/>
              <a:gd name="connsiteY9" fmla="*/ 3139566 h 4602785"/>
              <a:gd name="connsiteX10" fmla="*/ 2348116 w 3302159"/>
              <a:gd name="connsiteY10" fmla="*/ 3533462 h 4602785"/>
              <a:gd name="connsiteX11" fmla="*/ 2305912 w 3302159"/>
              <a:gd name="connsiteY11" fmla="*/ 4279049 h 4602785"/>
              <a:gd name="connsiteX12" fmla="*/ 1658798 w 3302159"/>
              <a:gd name="connsiteY12" fmla="*/ 4602606 h 4602785"/>
              <a:gd name="connsiteX13" fmla="*/ 927279 w 3302159"/>
              <a:gd name="connsiteY13" fmla="*/ 4307184 h 4602785"/>
              <a:gd name="connsiteX0" fmla="*/ 927279 w 3214383"/>
              <a:gd name="connsiteY0" fmla="*/ 4307249 h 4602850"/>
              <a:gd name="connsiteX1" fmla="*/ 786603 w 3214383"/>
              <a:gd name="connsiteY1" fmla="*/ 3322511 h 4602850"/>
              <a:gd name="connsiteX2" fmla="*/ 129354 w 3214383"/>
              <a:gd name="connsiteY2" fmla="*/ 2414862 h 4602850"/>
              <a:gd name="connsiteX3" fmla="*/ 46747 w 3214383"/>
              <a:gd name="connsiteY3" fmla="*/ 1272882 h 4602850"/>
              <a:gd name="connsiteX4" fmla="*/ 677992 w 3214383"/>
              <a:gd name="connsiteY4" fmla="*/ 259043 h 4602850"/>
              <a:gd name="connsiteX5" fmla="*/ 1635992 w 3214383"/>
              <a:gd name="connsiteY5" fmla="*/ 231 h 4602850"/>
              <a:gd name="connsiteX6" fmla="*/ 2714209 w 3214383"/>
              <a:gd name="connsiteY6" fmla="*/ 367163 h 4602850"/>
              <a:gd name="connsiteX7" fmla="*/ 3087972 w 3214383"/>
              <a:gd name="connsiteY7" fmla="*/ 1321837 h 4602850"/>
              <a:gd name="connsiteX8" fmla="*/ 3178109 w 3214383"/>
              <a:gd name="connsiteY8" fmla="*/ 2225231 h 4602850"/>
              <a:gd name="connsiteX9" fmla="*/ 2530996 w 3214383"/>
              <a:gd name="connsiteY9" fmla="*/ 3139631 h 4602850"/>
              <a:gd name="connsiteX10" fmla="*/ 2348116 w 3214383"/>
              <a:gd name="connsiteY10" fmla="*/ 3533527 h 4602850"/>
              <a:gd name="connsiteX11" fmla="*/ 2305912 w 3214383"/>
              <a:gd name="connsiteY11" fmla="*/ 4279114 h 4602850"/>
              <a:gd name="connsiteX12" fmla="*/ 1658798 w 3214383"/>
              <a:gd name="connsiteY12" fmla="*/ 4602671 h 4602850"/>
              <a:gd name="connsiteX13" fmla="*/ 927279 w 3214383"/>
              <a:gd name="connsiteY13" fmla="*/ 4307249 h 4602850"/>
              <a:gd name="connsiteX0" fmla="*/ 927279 w 3220314"/>
              <a:gd name="connsiteY0" fmla="*/ 4307273 h 4602874"/>
              <a:gd name="connsiteX1" fmla="*/ 786603 w 3220314"/>
              <a:gd name="connsiteY1" fmla="*/ 3322535 h 4602874"/>
              <a:gd name="connsiteX2" fmla="*/ 129354 w 3220314"/>
              <a:gd name="connsiteY2" fmla="*/ 2414886 h 4602874"/>
              <a:gd name="connsiteX3" fmla="*/ 46747 w 3220314"/>
              <a:gd name="connsiteY3" fmla="*/ 1272906 h 4602874"/>
              <a:gd name="connsiteX4" fmla="*/ 677992 w 3220314"/>
              <a:gd name="connsiteY4" fmla="*/ 259067 h 4602874"/>
              <a:gd name="connsiteX5" fmla="*/ 1635992 w 3220314"/>
              <a:gd name="connsiteY5" fmla="*/ 255 h 4602874"/>
              <a:gd name="connsiteX6" fmla="*/ 2523796 w 3220314"/>
              <a:gd name="connsiteY6" fmla="*/ 352156 h 4602874"/>
              <a:gd name="connsiteX7" fmla="*/ 3087972 w 3220314"/>
              <a:gd name="connsiteY7" fmla="*/ 1321861 h 4602874"/>
              <a:gd name="connsiteX8" fmla="*/ 3178109 w 3220314"/>
              <a:gd name="connsiteY8" fmla="*/ 2225255 h 4602874"/>
              <a:gd name="connsiteX9" fmla="*/ 2530996 w 3220314"/>
              <a:gd name="connsiteY9" fmla="*/ 3139655 h 4602874"/>
              <a:gd name="connsiteX10" fmla="*/ 2348116 w 3220314"/>
              <a:gd name="connsiteY10" fmla="*/ 3533551 h 4602874"/>
              <a:gd name="connsiteX11" fmla="*/ 2305912 w 3220314"/>
              <a:gd name="connsiteY11" fmla="*/ 4279138 h 4602874"/>
              <a:gd name="connsiteX12" fmla="*/ 1658798 w 3220314"/>
              <a:gd name="connsiteY12" fmla="*/ 4602695 h 4602874"/>
              <a:gd name="connsiteX13" fmla="*/ 927279 w 3220314"/>
              <a:gd name="connsiteY13" fmla="*/ 4307273 h 4602874"/>
              <a:gd name="connsiteX0" fmla="*/ 927279 w 3122551"/>
              <a:gd name="connsiteY0" fmla="*/ 4307273 h 4602874"/>
              <a:gd name="connsiteX1" fmla="*/ 786603 w 3122551"/>
              <a:gd name="connsiteY1" fmla="*/ 3322535 h 4602874"/>
              <a:gd name="connsiteX2" fmla="*/ 129354 w 3122551"/>
              <a:gd name="connsiteY2" fmla="*/ 2414886 h 4602874"/>
              <a:gd name="connsiteX3" fmla="*/ 46747 w 3122551"/>
              <a:gd name="connsiteY3" fmla="*/ 1272906 h 4602874"/>
              <a:gd name="connsiteX4" fmla="*/ 677992 w 3122551"/>
              <a:gd name="connsiteY4" fmla="*/ 259067 h 4602874"/>
              <a:gd name="connsiteX5" fmla="*/ 1635992 w 3122551"/>
              <a:gd name="connsiteY5" fmla="*/ 255 h 4602874"/>
              <a:gd name="connsiteX6" fmla="*/ 2523796 w 3122551"/>
              <a:gd name="connsiteY6" fmla="*/ 352156 h 4602874"/>
              <a:gd name="connsiteX7" fmla="*/ 3087972 w 3122551"/>
              <a:gd name="connsiteY7" fmla="*/ 1321861 h 4602874"/>
              <a:gd name="connsiteX8" fmla="*/ 3003565 w 3122551"/>
              <a:gd name="connsiteY8" fmla="*/ 2330479 h 4602874"/>
              <a:gd name="connsiteX9" fmla="*/ 2530996 w 3122551"/>
              <a:gd name="connsiteY9" fmla="*/ 3139655 h 4602874"/>
              <a:gd name="connsiteX10" fmla="*/ 2348116 w 3122551"/>
              <a:gd name="connsiteY10" fmla="*/ 3533551 h 4602874"/>
              <a:gd name="connsiteX11" fmla="*/ 2305912 w 3122551"/>
              <a:gd name="connsiteY11" fmla="*/ 4279138 h 4602874"/>
              <a:gd name="connsiteX12" fmla="*/ 1658798 w 3122551"/>
              <a:gd name="connsiteY12" fmla="*/ 4602695 h 4602874"/>
              <a:gd name="connsiteX13" fmla="*/ 927279 w 3122551"/>
              <a:gd name="connsiteY13" fmla="*/ 4307273 h 4602874"/>
              <a:gd name="connsiteX0" fmla="*/ 927279 w 3122551"/>
              <a:gd name="connsiteY0" fmla="*/ 4307237 h 4602838"/>
              <a:gd name="connsiteX1" fmla="*/ 786603 w 3122551"/>
              <a:gd name="connsiteY1" fmla="*/ 3322499 h 4602838"/>
              <a:gd name="connsiteX2" fmla="*/ 129354 w 3122551"/>
              <a:gd name="connsiteY2" fmla="*/ 2414850 h 4602838"/>
              <a:gd name="connsiteX3" fmla="*/ 46747 w 3122551"/>
              <a:gd name="connsiteY3" fmla="*/ 1272870 h 4602838"/>
              <a:gd name="connsiteX4" fmla="*/ 677992 w 3122551"/>
              <a:gd name="connsiteY4" fmla="*/ 259031 h 4602838"/>
              <a:gd name="connsiteX5" fmla="*/ 1635992 w 3122551"/>
              <a:gd name="connsiteY5" fmla="*/ 219 h 4602838"/>
              <a:gd name="connsiteX6" fmla="*/ 2523796 w 3122551"/>
              <a:gd name="connsiteY6" fmla="*/ 352120 h 4602838"/>
              <a:gd name="connsiteX7" fmla="*/ 3087972 w 3122551"/>
              <a:gd name="connsiteY7" fmla="*/ 1171505 h 4602838"/>
              <a:gd name="connsiteX8" fmla="*/ 3003565 w 3122551"/>
              <a:gd name="connsiteY8" fmla="*/ 2330443 h 4602838"/>
              <a:gd name="connsiteX9" fmla="*/ 2530996 w 3122551"/>
              <a:gd name="connsiteY9" fmla="*/ 3139619 h 4602838"/>
              <a:gd name="connsiteX10" fmla="*/ 2348116 w 3122551"/>
              <a:gd name="connsiteY10" fmla="*/ 3533515 h 4602838"/>
              <a:gd name="connsiteX11" fmla="*/ 2305912 w 3122551"/>
              <a:gd name="connsiteY11" fmla="*/ 4279102 h 4602838"/>
              <a:gd name="connsiteX12" fmla="*/ 1658798 w 3122551"/>
              <a:gd name="connsiteY12" fmla="*/ 4602659 h 4602838"/>
              <a:gd name="connsiteX13" fmla="*/ 927279 w 3122551"/>
              <a:gd name="connsiteY13" fmla="*/ 4307237 h 4602838"/>
              <a:gd name="connsiteX0" fmla="*/ 924934 w 3120206"/>
              <a:gd name="connsiteY0" fmla="*/ 4307237 h 4602838"/>
              <a:gd name="connsiteX1" fmla="*/ 784258 w 3120206"/>
              <a:gd name="connsiteY1" fmla="*/ 3322499 h 4602838"/>
              <a:gd name="connsiteX2" fmla="*/ 127009 w 3120206"/>
              <a:gd name="connsiteY2" fmla="*/ 2414850 h 4602838"/>
              <a:gd name="connsiteX3" fmla="*/ 44402 w 3120206"/>
              <a:gd name="connsiteY3" fmla="*/ 1272870 h 4602838"/>
              <a:gd name="connsiteX4" fmla="*/ 643911 w 3120206"/>
              <a:gd name="connsiteY4" fmla="*/ 319159 h 4602838"/>
              <a:gd name="connsiteX5" fmla="*/ 1633647 w 3120206"/>
              <a:gd name="connsiteY5" fmla="*/ 219 h 4602838"/>
              <a:gd name="connsiteX6" fmla="*/ 2521451 w 3120206"/>
              <a:gd name="connsiteY6" fmla="*/ 352120 h 4602838"/>
              <a:gd name="connsiteX7" fmla="*/ 3085627 w 3120206"/>
              <a:gd name="connsiteY7" fmla="*/ 1171505 h 4602838"/>
              <a:gd name="connsiteX8" fmla="*/ 3001220 w 3120206"/>
              <a:gd name="connsiteY8" fmla="*/ 2330443 h 4602838"/>
              <a:gd name="connsiteX9" fmla="*/ 2528651 w 3120206"/>
              <a:gd name="connsiteY9" fmla="*/ 3139619 h 4602838"/>
              <a:gd name="connsiteX10" fmla="*/ 2345771 w 3120206"/>
              <a:gd name="connsiteY10" fmla="*/ 3533515 h 4602838"/>
              <a:gd name="connsiteX11" fmla="*/ 2303567 w 3120206"/>
              <a:gd name="connsiteY11" fmla="*/ 4279102 h 4602838"/>
              <a:gd name="connsiteX12" fmla="*/ 1656453 w 3120206"/>
              <a:gd name="connsiteY12" fmla="*/ 4602659 h 4602838"/>
              <a:gd name="connsiteX13" fmla="*/ 924934 w 3120206"/>
              <a:gd name="connsiteY13" fmla="*/ 4307237 h 4602838"/>
              <a:gd name="connsiteX0" fmla="*/ 922462 w 3117734"/>
              <a:gd name="connsiteY0" fmla="*/ 4307237 h 4602800"/>
              <a:gd name="connsiteX1" fmla="*/ 718315 w 3117734"/>
              <a:gd name="connsiteY1" fmla="*/ 3472820 h 4602800"/>
              <a:gd name="connsiteX2" fmla="*/ 124537 w 3117734"/>
              <a:gd name="connsiteY2" fmla="*/ 2414850 h 4602800"/>
              <a:gd name="connsiteX3" fmla="*/ 41930 w 3117734"/>
              <a:gd name="connsiteY3" fmla="*/ 1272870 h 4602800"/>
              <a:gd name="connsiteX4" fmla="*/ 641439 w 3117734"/>
              <a:gd name="connsiteY4" fmla="*/ 319159 h 4602800"/>
              <a:gd name="connsiteX5" fmla="*/ 1631175 w 3117734"/>
              <a:gd name="connsiteY5" fmla="*/ 219 h 4602800"/>
              <a:gd name="connsiteX6" fmla="*/ 2518979 w 3117734"/>
              <a:gd name="connsiteY6" fmla="*/ 352120 h 4602800"/>
              <a:gd name="connsiteX7" fmla="*/ 3083155 w 3117734"/>
              <a:gd name="connsiteY7" fmla="*/ 1171505 h 4602800"/>
              <a:gd name="connsiteX8" fmla="*/ 2998748 w 3117734"/>
              <a:gd name="connsiteY8" fmla="*/ 2330443 h 4602800"/>
              <a:gd name="connsiteX9" fmla="*/ 2526179 w 3117734"/>
              <a:gd name="connsiteY9" fmla="*/ 3139619 h 4602800"/>
              <a:gd name="connsiteX10" fmla="*/ 2343299 w 3117734"/>
              <a:gd name="connsiteY10" fmla="*/ 3533515 h 4602800"/>
              <a:gd name="connsiteX11" fmla="*/ 2301095 w 3117734"/>
              <a:gd name="connsiteY11" fmla="*/ 4279102 h 4602800"/>
              <a:gd name="connsiteX12" fmla="*/ 1653981 w 3117734"/>
              <a:gd name="connsiteY12" fmla="*/ 4602659 h 4602800"/>
              <a:gd name="connsiteX13" fmla="*/ 922462 w 3117734"/>
              <a:gd name="connsiteY13" fmla="*/ 4307237 h 4602800"/>
              <a:gd name="connsiteX0" fmla="*/ 924299 w 3119571"/>
              <a:gd name="connsiteY0" fmla="*/ 4307237 h 4602800"/>
              <a:gd name="connsiteX1" fmla="*/ 767756 w 3119571"/>
              <a:gd name="connsiteY1" fmla="*/ 3472820 h 4602800"/>
              <a:gd name="connsiteX2" fmla="*/ 126374 w 3119571"/>
              <a:gd name="connsiteY2" fmla="*/ 2414850 h 4602800"/>
              <a:gd name="connsiteX3" fmla="*/ 43767 w 3119571"/>
              <a:gd name="connsiteY3" fmla="*/ 1272870 h 4602800"/>
              <a:gd name="connsiteX4" fmla="*/ 643276 w 3119571"/>
              <a:gd name="connsiteY4" fmla="*/ 319159 h 4602800"/>
              <a:gd name="connsiteX5" fmla="*/ 1633012 w 3119571"/>
              <a:gd name="connsiteY5" fmla="*/ 219 h 4602800"/>
              <a:gd name="connsiteX6" fmla="*/ 2520816 w 3119571"/>
              <a:gd name="connsiteY6" fmla="*/ 352120 h 4602800"/>
              <a:gd name="connsiteX7" fmla="*/ 3084992 w 3119571"/>
              <a:gd name="connsiteY7" fmla="*/ 1171505 h 4602800"/>
              <a:gd name="connsiteX8" fmla="*/ 3000585 w 3119571"/>
              <a:gd name="connsiteY8" fmla="*/ 2330443 h 4602800"/>
              <a:gd name="connsiteX9" fmla="*/ 2528016 w 3119571"/>
              <a:gd name="connsiteY9" fmla="*/ 3139619 h 4602800"/>
              <a:gd name="connsiteX10" fmla="*/ 2345136 w 3119571"/>
              <a:gd name="connsiteY10" fmla="*/ 3533515 h 4602800"/>
              <a:gd name="connsiteX11" fmla="*/ 2302932 w 3119571"/>
              <a:gd name="connsiteY11" fmla="*/ 4279102 h 4602800"/>
              <a:gd name="connsiteX12" fmla="*/ 1655818 w 3119571"/>
              <a:gd name="connsiteY12" fmla="*/ 4602659 h 4602800"/>
              <a:gd name="connsiteX13" fmla="*/ 924299 w 3119571"/>
              <a:gd name="connsiteY13" fmla="*/ 4307237 h 4602800"/>
              <a:gd name="connsiteX0" fmla="*/ 924300 w 3119572"/>
              <a:gd name="connsiteY0" fmla="*/ 4307237 h 4602800"/>
              <a:gd name="connsiteX1" fmla="*/ 767757 w 3119572"/>
              <a:gd name="connsiteY1" fmla="*/ 3472820 h 4602800"/>
              <a:gd name="connsiteX2" fmla="*/ 126375 w 3119572"/>
              <a:gd name="connsiteY2" fmla="*/ 2414850 h 4602800"/>
              <a:gd name="connsiteX3" fmla="*/ 43768 w 3119572"/>
              <a:gd name="connsiteY3" fmla="*/ 1272870 h 4602800"/>
              <a:gd name="connsiteX4" fmla="*/ 643277 w 3119572"/>
              <a:gd name="connsiteY4" fmla="*/ 319159 h 4602800"/>
              <a:gd name="connsiteX5" fmla="*/ 1633013 w 3119572"/>
              <a:gd name="connsiteY5" fmla="*/ 219 h 4602800"/>
              <a:gd name="connsiteX6" fmla="*/ 2520817 w 3119572"/>
              <a:gd name="connsiteY6" fmla="*/ 352120 h 4602800"/>
              <a:gd name="connsiteX7" fmla="*/ 3084993 w 3119572"/>
              <a:gd name="connsiteY7" fmla="*/ 1171505 h 4602800"/>
              <a:gd name="connsiteX8" fmla="*/ 3000586 w 3119572"/>
              <a:gd name="connsiteY8" fmla="*/ 2330443 h 4602800"/>
              <a:gd name="connsiteX9" fmla="*/ 2528017 w 3119572"/>
              <a:gd name="connsiteY9" fmla="*/ 3139619 h 4602800"/>
              <a:gd name="connsiteX10" fmla="*/ 2345137 w 3119572"/>
              <a:gd name="connsiteY10" fmla="*/ 3533515 h 4602800"/>
              <a:gd name="connsiteX11" fmla="*/ 2302933 w 3119572"/>
              <a:gd name="connsiteY11" fmla="*/ 4279102 h 4602800"/>
              <a:gd name="connsiteX12" fmla="*/ 1655819 w 3119572"/>
              <a:gd name="connsiteY12" fmla="*/ 4602659 h 4602800"/>
              <a:gd name="connsiteX13" fmla="*/ 924300 w 3119572"/>
              <a:gd name="connsiteY13" fmla="*/ 4307237 h 4602800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8091"/>
              <a:gd name="connsiteY0" fmla="*/ 4307237 h 4602843"/>
              <a:gd name="connsiteX1" fmla="*/ 767757 w 3118091"/>
              <a:gd name="connsiteY1" fmla="*/ 3307467 h 4602843"/>
              <a:gd name="connsiteX2" fmla="*/ 126375 w 3118091"/>
              <a:gd name="connsiteY2" fmla="*/ 2414850 h 4602843"/>
              <a:gd name="connsiteX3" fmla="*/ 43768 w 3118091"/>
              <a:gd name="connsiteY3" fmla="*/ 1272870 h 4602843"/>
              <a:gd name="connsiteX4" fmla="*/ 643277 w 3118091"/>
              <a:gd name="connsiteY4" fmla="*/ 319159 h 4602843"/>
              <a:gd name="connsiteX5" fmla="*/ 1633013 w 3118091"/>
              <a:gd name="connsiteY5" fmla="*/ 219 h 4602843"/>
              <a:gd name="connsiteX6" fmla="*/ 2520817 w 3118091"/>
              <a:gd name="connsiteY6" fmla="*/ 352120 h 4602843"/>
              <a:gd name="connsiteX7" fmla="*/ 3084993 w 3118091"/>
              <a:gd name="connsiteY7" fmla="*/ 1171505 h 4602843"/>
              <a:gd name="connsiteX8" fmla="*/ 3000586 w 3118091"/>
              <a:gd name="connsiteY8" fmla="*/ 2330443 h 4602843"/>
              <a:gd name="connsiteX9" fmla="*/ 2575620 w 3118091"/>
              <a:gd name="connsiteY9" fmla="*/ 3154651 h 4602843"/>
              <a:gd name="connsiteX10" fmla="*/ 2345137 w 3118091"/>
              <a:gd name="connsiteY10" fmla="*/ 3533515 h 4602843"/>
              <a:gd name="connsiteX11" fmla="*/ 2302933 w 3118091"/>
              <a:gd name="connsiteY11" fmla="*/ 4279102 h 4602843"/>
              <a:gd name="connsiteX12" fmla="*/ 1655819 w 3118091"/>
              <a:gd name="connsiteY12" fmla="*/ 4602659 h 4602843"/>
              <a:gd name="connsiteX13" fmla="*/ 924300 w 3118091"/>
              <a:gd name="connsiteY13" fmla="*/ 4307237 h 4602843"/>
              <a:gd name="connsiteX0" fmla="*/ 924300 w 3134467"/>
              <a:gd name="connsiteY0" fmla="*/ 4307237 h 4602843"/>
              <a:gd name="connsiteX1" fmla="*/ 767757 w 3134467"/>
              <a:gd name="connsiteY1" fmla="*/ 3307467 h 4602843"/>
              <a:gd name="connsiteX2" fmla="*/ 126375 w 3134467"/>
              <a:gd name="connsiteY2" fmla="*/ 2414850 h 4602843"/>
              <a:gd name="connsiteX3" fmla="*/ 43768 w 3134467"/>
              <a:gd name="connsiteY3" fmla="*/ 1272870 h 4602843"/>
              <a:gd name="connsiteX4" fmla="*/ 643277 w 3134467"/>
              <a:gd name="connsiteY4" fmla="*/ 319159 h 4602843"/>
              <a:gd name="connsiteX5" fmla="*/ 1633013 w 3134467"/>
              <a:gd name="connsiteY5" fmla="*/ 219 h 4602843"/>
              <a:gd name="connsiteX6" fmla="*/ 2520817 w 3134467"/>
              <a:gd name="connsiteY6" fmla="*/ 352120 h 4602843"/>
              <a:gd name="connsiteX7" fmla="*/ 3084993 w 3134467"/>
              <a:gd name="connsiteY7" fmla="*/ 1171505 h 4602843"/>
              <a:gd name="connsiteX8" fmla="*/ 3048189 w 3134467"/>
              <a:gd name="connsiteY8" fmla="*/ 2345476 h 4602843"/>
              <a:gd name="connsiteX9" fmla="*/ 2575620 w 3134467"/>
              <a:gd name="connsiteY9" fmla="*/ 3154651 h 4602843"/>
              <a:gd name="connsiteX10" fmla="*/ 2345137 w 3134467"/>
              <a:gd name="connsiteY10" fmla="*/ 3533515 h 4602843"/>
              <a:gd name="connsiteX11" fmla="*/ 2302933 w 3134467"/>
              <a:gd name="connsiteY11" fmla="*/ 4279102 h 4602843"/>
              <a:gd name="connsiteX12" fmla="*/ 1655819 w 3134467"/>
              <a:gd name="connsiteY12" fmla="*/ 4602659 h 4602843"/>
              <a:gd name="connsiteX13" fmla="*/ 924300 w 3134467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018 h 4602624"/>
              <a:gd name="connsiteX1" fmla="*/ 718314 w 3132628"/>
              <a:gd name="connsiteY1" fmla="*/ 3307248 h 4602624"/>
              <a:gd name="connsiteX2" fmla="*/ 124536 w 3132628"/>
              <a:gd name="connsiteY2" fmla="*/ 2414631 h 4602624"/>
              <a:gd name="connsiteX3" fmla="*/ 41929 w 3132628"/>
              <a:gd name="connsiteY3" fmla="*/ 1272651 h 4602624"/>
              <a:gd name="connsiteX4" fmla="*/ 641438 w 3132628"/>
              <a:gd name="connsiteY4" fmla="*/ 318940 h 4602624"/>
              <a:gd name="connsiteX5" fmla="*/ 1631174 w 3132628"/>
              <a:gd name="connsiteY5" fmla="*/ 0 h 4602624"/>
              <a:gd name="connsiteX6" fmla="*/ 2518978 w 3132628"/>
              <a:gd name="connsiteY6" fmla="*/ 351901 h 4602624"/>
              <a:gd name="connsiteX7" fmla="*/ 3083154 w 3132628"/>
              <a:gd name="connsiteY7" fmla="*/ 1171286 h 4602624"/>
              <a:gd name="connsiteX8" fmla="*/ 3046350 w 3132628"/>
              <a:gd name="connsiteY8" fmla="*/ 2345257 h 4602624"/>
              <a:gd name="connsiteX9" fmla="*/ 2573781 w 3132628"/>
              <a:gd name="connsiteY9" fmla="*/ 3154432 h 4602624"/>
              <a:gd name="connsiteX10" fmla="*/ 2343298 w 3132628"/>
              <a:gd name="connsiteY10" fmla="*/ 3533296 h 4602624"/>
              <a:gd name="connsiteX11" fmla="*/ 2301094 w 3132628"/>
              <a:gd name="connsiteY11" fmla="*/ 4278883 h 4602624"/>
              <a:gd name="connsiteX12" fmla="*/ 1653980 w 3132628"/>
              <a:gd name="connsiteY12" fmla="*/ 4602440 h 4602624"/>
              <a:gd name="connsiteX13" fmla="*/ 922461 w 3132628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630 h 4603236"/>
              <a:gd name="connsiteX1" fmla="*/ 718314 w 3130166"/>
              <a:gd name="connsiteY1" fmla="*/ 3307860 h 4603236"/>
              <a:gd name="connsiteX2" fmla="*/ 124536 w 3130166"/>
              <a:gd name="connsiteY2" fmla="*/ 2415243 h 4603236"/>
              <a:gd name="connsiteX3" fmla="*/ 41929 w 3130166"/>
              <a:gd name="connsiteY3" fmla="*/ 1273263 h 4603236"/>
              <a:gd name="connsiteX4" fmla="*/ 641438 w 3130166"/>
              <a:gd name="connsiteY4" fmla="*/ 319552 h 4603236"/>
              <a:gd name="connsiteX5" fmla="*/ 1631174 w 3130166"/>
              <a:gd name="connsiteY5" fmla="*/ 612 h 4603236"/>
              <a:gd name="connsiteX6" fmla="*/ 2553062 w 3130166"/>
              <a:gd name="connsiteY6" fmla="*/ 352513 h 4603236"/>
              <a:gd name="connsiteX7" fmla="*/ 3083154 w 3130166"/>
              <a:gd name="connsiteY7" fmla="*/ 1171898 h 4603236"/>
              <a:gd name="connsiteX8" fmla="*/ 3046350 w 3130166"/>
              <a:gd name="connsiteY8" fmla="*/ 2345869 h 4603236"/>
              <a:gd name="connsiteX9" fmla="*/ 2573781 w 3130166"/>
              <a:gd name="connsiteY9" fmla="*/ 3155044 h 4603236"/>
              <a:gd name="connsiteX10" fmla="*/ 2343298 w 3130166"/>
              <a:gd name="connsiteY10" fmla="*/ 3533908 h 4603236"/>
              <a:gd name="connsiteX11" fmla="*/ 2301094 w 3130166"/>
              <a:gd name="connsiteY11" fmla="*/ 4279495 h 4603236"/>
              <a:gd name="connsiteX12" fmla="*/ 1653980 w 3130166"/>
              <a:gd name="connsiteY12" fmla="*/ 4603052 h 4603236"/>
              <a:gd name="connsiteX13" fmla="*/ 922461 w 3130166"/>
              <a:gd name="connsiteY13" fmla="*/ 4307630 h 4603236"/>
              <a:gd name="connsiteX0" fmla="*/ 922461 w 3130166"/>
              <a:gd name="connsiteY0" fmla="*/ 4307144 h 4602750"/>
              <a:gd name="connsiteX1" fmla="*/ 718314 w 3130166"/>
              <a:gd name="connsiteY1" fmla="*/ 3307374 h 4602750"/>
              <a:gd name="connsiteX2" fmla="*/ 124536 w 3130166"/>
              <a:gd name="connsiteY2" fmla="*/ 2414757 h 4602750"/>
              <a:gd name="connsiteX3" fmla="*/ 41929 w 3130166"/>
              <a:gd name="connsiteY3" fmla="*/ 1272777 h 4602750"/>
              <a:gd name="connsiteX4" fmla="*/ 641438 w 3130166"/>
              <a:gd name="connsiteY4" fmla="*/ 319066 h 4602750"/>
              <a:gd name="connsiteX5" fmla="*/ 1631174 w 3130166"/>
              <a:gd name="connsiteY5" fmla="*/ 126 h 4602750"/>
              <a:gd name="connsiteX6" fmla="*/ 2553062 w 3130166"/>
              <a:gd name="connsiteY6" fmla="*/ 352027 h 4602750"/>
              <a:gd name="connsiteX7" fmla="*/ 3083154 w 3130166"/>
              <a:gd name="connsiteY7" fmla="*/ 1171412 h 4602750"/>
              <a:gd name="connsiteX8" fmla="*/ 3046350 w 3130166"/>
              <a:gd name="connsiteY8" fmla="*/ 2345383 h 4602750"/>
              <a:gd name="connsiteX9" fmla="*/ 2573781 w 3130166"/>
              <a:gd name="connsiteY9" fmla="*/ 3154558 h 4602750"/>
              <a:gd name="connsiteX10" fmla="*/ 2343298 w 3130166"/>
              <a:gd name="connsiteY10" fmla="*/ 3533422 h 4602750"/>
              <a:gd name="connsiteX11" fmla="*/ 2301094 w 3130166"/>
              <a:gd name="connsiteY11" fmla="*/ 4279009 h 4602750"/>
              <a:gd name="connsiteX12" fmla="*/ 1653980 w 3130166"/>
              <a:gd name="connsiteY12" fmla="*/ 4602566 h 4602750"/>
              <a:gd name="connsiteX13" fmla="*/ 922461 w 3130166"/>
              <a:gd name="connsiteY13" fmla="*/ 4307144 h 460275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54686"/>
              <a:gd name="connsiteY0" fmla="*/ 4307384 h 4602990"/>
              <a:gd name="connsiteX1" fmla="*/ 718314 w 3154686"/>
              <a:gd name="connsiteY1" fmla="*/ 3307614 h 4602990"/>
              <a:gd name="connsiteX2" fmla="*/ 124536 w 3154686"/>
              <a:gd name="connsiteY2" fmla="*/ 2414997 h 4602990"/>
              <a:gd name="connsiteX3" fmla="*/ 41929 w 3154686"/>
              <a:gd name="connsiteY3" fmla="*/ 1273017 h 4602990"/>
              <a:gd name="connsiteX4" fmla="*/ 641438 w 3154686"/>
              <a:gd name="connsiteY4" fmla="*/ 319306 h 4602990"/>
              <a:gd name="connsiteX5" fmla="*/ 1631174 w 3154686"/>
              <a:gd name="connsiteY5" fmla="*/ 366 h 4602990"/>
              <a:gd name="connsiteX6" fmla="*/ 2553062 w 3154686"/>
              <a:gd name="connsiteY6" fmla="*/ 352267 h 4602990"/>
              <a:gd name="connsiteX7" fmla="*/ 3083154 w 3154686"/>
              <a:gd name="connsiteY7" fmla="*/ 1171652 h 4602990"/>
              <a:gd name="connsiteX8" fmla="*/ 3046350 w 3154686"/>
              <a:gd name="connsiteY8" fmla="*/ 2345623 h 4602990"/>
              <a:gd name="connsiteX9" fmla="*/ 2573781 w 3154686"/>
              <a:gd name="connsiteY9" fmla="*/ 3154798 h 4602990"/>
              <a:gd name="connsiteX10" fmla="*/ 2343298 w 3154686"/>
              <a:gd name="connsiteY10" fmla="*/ 3533662 h 4602990"/>
              <a:gd name="connsiteX11" fmla="*/ 2301094 w 3154686"/>
              <a:gd name="connsiteY11" fmla="*/ 4279249 h 4602990"/>
              <a:gd name="connsiteX12" fmla="*/ 1653980 w 3154686"/>
              <a:gd name="connsiteY12" fmla="*/ 4602806 h 4602990"/>
              <a:gd name="connsiteX13" fmla="*/ 922461 w 3154686"/>
              <a:gd name="connsiteY13" fmla="*/ 4307384 h 4602990"/>
              <a:gd name="connsiteX0" fmla="*/ 936922 w 3169147"/>
              <a:gd name="connsiteY0" fmla="*/ 4307384 h 4602990"/>
              <a:gd name="connsiteX1" fmla="*/ 732775 w 3169147"/>
              <a:gd name="connsiteY1" fmla="*/ 3307614 h 4602990"/>
              <a:gd name="connsiteX2" fmla="*/ 138997 w 3169147"/>
              <a:gd name="connsiteY2" fmla="*/ 2414997 h 4602990"/>
              <a:gd name="connsiteX3" fmla="*/ 56390 w 3169147"/>
              <a:gd name="connsiteY3" fmla="*/ 1273017 h 4602990"/>
              <a:gd name="connsiteX4" fmla="*/ 655899 w 3169147"/>
              <a:gd name="connsiteY4" fmla="*/ 319306 h 4602990"/>
              <a:gd name="connsiteX5" fmla="*/ 1645635 w 3169147"/>
              <a:gd name="connsiteY5" fmla="*/ 366 h 4602990"/>
              <a:gd name="connsiteX6" fmla="*/ 2567523 w 3169147"/>
              <a:gd name="connsiteY6" fmla="*/ 352267 h 4602990"/>
              <a:gd name="connsiteX7" fmla="*/ 3097615 w 3169147"/>
              <a:gd name="connsiteY7" fmla="*/ 1171652 h 4602990"/>
              <a:gd name="connsiteX8" fmla="*/ 3060811 w 3169147"/>
              <a:gd name="connsiteY8" fmla="*/ 2345623 h 4602990"/>
              <a:gd name="connsiteX9" fmla="*/ 2588242 w 3169147"/>
              <a:gd name="connsiteY9" fmla="*/ 3154798 h 4602990"/>
              <a:gd name="connsiteX10" fmla="*/ 2357759 w 3169147"/>
              <a:gd name="connsiteY10" fmla="*/ 3533662 h 4602990"/>
              <a:gd name="connsiteX11" fmla="*/ 2315555 w 3169147"/>
              <a:gd name="connsiteY11" fmla="*/ 4279249 h 4602990"/>
              <a:gd name="connsiteX12" fmla="*/ 1668441 w 3169147"/>
              <a:gd name="connsiteY12" fmla="*/ 4602806 h 4602990"/>
              <a:gd name="connsiteX13" fmla="*/ 936922 w 3169147"/>
              <a:gd name="connsiteY13" fmla="*/ 4307384 h 4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69147" h="4602990">
                <a:moveTo>
                  <a:pt x="936922" y="4307384"/>
                </a:moveTo>
                <a:cubicBezTo>
                  <a:pt x="780978" y="4091519"/>
                  <a:pt x="1072043" y="3713205"/>
                  <a:pt x="732775" y="3307614"/>
                </a:cubicBezTo>
                <a:cubicBezTo>
                  <a:pt x="393507" y="2902023"/>
                  <a:pt x="306262" y="2779927"/>
                  <a:pt x="138997" y="2414997"/>
                </a:cubicBezTo>
                <a:cubicBezTo>
                  <a:pt x="-28268" y="2050067"/>
                  <a:pt x="-29760" y="1622299"/>
                  <a:pt x="56390" y="1273017"/>
                </a:cubicBezTo>
                <a:cubicBezTo>
                  <a:pt x="142540" y="923735"/>
                  <a:pt x="261942" y="622652"/>
                  <a:pt x="655899" y="319306"/>
                </a:cubicBezTo>
                <a:cubicBezTo>
                  <a:pt x="1049856" y="15960"/>
                  <a:pt x="1463103" y="-3363"/>
                  <a:pt x="1645635" y="366"/>
                </a:cubicBezTo>
                <a:cubicBezTo>
                  <a:pt x="2133088" y="14858"/>
                  <a:pt x="2422096" y="232394"/>
                  <a:pt x="2567523" y="352267"/>
                </a:cubicBezTo>
                <a:cubicBezTo>
                  <a:pt x="2712950" y="472140"/>
                  <a:pt x="3015400" y="839426"/>
                  <a:pt x="3097615" y="1171652"/>
                </a:cubicBezTo>
                <a:cubicBezTo>
                  <a:pt x="3179830" y="1503878"/>
                  <a:pt x="3218419" y="1920384"/>
                  <a:pt x="3060811" y="2345623"/>
                </a:cubicBezTo>
                <a:cubicBezTo>
                  <a:pt x="2903203" y="2770862"/>
                  <a:pt x="2705417" y="2956792"/>
                  <a:pt x="2588242" y="3154798"/>
                </a:cubicBezTo>
                <a:cubicBezTo>
                  <a:pt x="2471067" y="3352804"/>
                  <a:pt x="2403207" y="3346253"/>
                  <a:pt x="2357759" y="3533662"/>
                </a:cubicBezTo>
                <a:cubicBezTo>
                  <a:pt x="2312311" y="3721071"/>
                  <a:pt x="2402306" y="4108092"/>
                  <a:pt x="2315555" y="4279249"/>
                </a:cubicBezTo>
                <a:cubicBezTo>
                  <a:pt x="2228804" y="4450406"/>
                  <a:pt x="1898213" y="4598117"/>
                  <a:pt x="1668441" y="4602806"/>
                </a:cubicBezTo>
                <a:cubicBezTo>
                  <a:pt x="1438669" y="4607495"/>
                  <a:pt x="1092866" y="4523249"/>
                  <a:pt x="936922" y="43073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Google Shape;759;p64"/>
          <p:cNvSpPr/>
          <p:nvPr/>
        </p:nvSpPr>
        <p:spPr>
          <a:xfrm>
            <a:off x="5853492" y="458799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73A9ED-3AA6-4D6D-BEA2-4105E1331346}"/>
              </a:ext>
            </a:extLst>
          </p:cNvPr>
          <p:cNvSpPr txBox="1"/>
          <p:nvPr/>
        </p:nvSpPr>
        <p:spPr>
          <a:xfrm>
            <a:off x="4423272" y="410187"/>
            <a:ext cx="2774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Dan Pembahasan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8519" y="1781680"/>
            <a:ext cx="237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b="1" dirty="0" smtClean="0">
                <a:solidFill>
                  <a:schemeClr val="bg1"/>
                </a:solidFill>
              </a:rPr>
              <a:t>Persyaratan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0" name="Google Shape;75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1966" y="2360428"/>
            <a:ext cx="6620652" cy="24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62;p64"/>
          <p:cNvSpPr/>
          <p:nvPr/>
        </p:nvSpPr>
        <p:spPr>
          <a:xfrm rot="19339112">
            <a:off x="183680" y="2357000"/>
            <a:ext cx="982165" cy="24527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64;p64"/>
          <p:cNvSpPr/>
          <p:nvPr/>
        </p:nvSpPr>
        <p:spPr>
          <a:xfrm rot="12567484">
            <a:off x="6589607" y="2327346"/>
            <a:ext cx="1057746" cy="234231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6" y="274658"/>
            <a:ext cx="3013625" cy="169516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4" name="Rectangle 23"/>
          <p:cNvSpPr/>
          <p:nvPr/>
        </p:nvSpPr>
        <p:spPr>
          <a:xfrm>
            <a:off x="722992" y="2666406"/>
            <a:ext cx="629024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Regresi Linear Sederhana 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3625" y="3104318"/>
            <a:ext cx="6290241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Normalitas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Autokorelasi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t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Koefisien Determinasi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Estimasi Model Regresi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2" y="1255666"/>
            <a:ext cx="5414327" cy="36074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3" name="Oval 42"/>
          <p:cNvSpPr/>
          <p:nvPr/>
        </p:nvSpPr>
        <p:spPr>
          <a:xfrm>
            <a:off x="685640" y="3001813"/>
            <a:ext cx="1743357" cy="478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 animBg="1"/>
      <p:bldP spid="25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8">
            <a:extLst>
              <a:ext uri="{FF2B5EF4-FFF2-40B4-BE49-F238E27FC236}">
                <a16:creationId xmlns="" xmlns:a16="http://schemas.microsoft.com/office/drawing/2014/main" id="{BAE3EA79-063E-48BA-85EB-456D9E5D407F}"/>
              </a:ext>
            </a:extLst>
          </p:cNvPr>
          <p:cNvSpPr/>
          <p:nvPr/>
        </p:nvSpPr>
        <p:spPr>
          <a:xfrm>
            <a:off x="3744351" y="380753"/>
            <a:ext cx="4319921" cy="1192757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37517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952500" y="19994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Rectangle 68">
            <a:extLst>
              <a:ext uri="{FF2B5EF4-FFF2-40B4-BE49-F238E27FC236}">
                <a16:creationId xmlns="" xmlns:a16="http://schemas.microsoft.com/office/drawing/2014/main" id="{55B7A9A9-A130-45D8-B57C-4C6A2694FFBA}"/>
              </a:ext>
            </a:extLst>
          </p:cNvPr>
          <p:cNvSpPr/>
          <p:nvPr/>
        </p:nvSpPr>
        <p:spPr>
          <a:xfrm>
            <a:off x="4714382" y="1701214"/>
            <a:ext cx="4207055" cy="514962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94065"/>
              <a:gd name="connsiteX1" fmla="*/ 7417600 w 7417600"/>
              <a:gd name="connsiteY1" fmla="*/ 0 h 2094065"/>
              <a:gd name="connsiteX2" fmla="*/ 7417600 w 7417600"/>
              <a:gd name="connsiteY2" fmla="*/ 2037517 h 2094065"/>
              <a:gd name="connsiteX3" fmla="*/ 374114 w 7417600"/>
              <a:gd name="connsiteY3" fmla="*/ 2094065 h 2094065"/>
              <a:gd name="connsiteX4" fmla="*/ 0 w 7417600"/>
              <a:gd name="connsiteY4" fmla="*/ 0 h 209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94065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374114" y="20940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4471882-3D5C-4846-B87A-124FE20B2D6F}"/>
              </a:ext>
            </a:extLst>
          </p:cNvPr>
          <p:cNvGrpSpPr/>
          <p:nvPr/>
        </p:nvGrpSpPr>
        <p:grpSpPr>
          <a:xfrm>
            <a:off x="7576782" y="-133929"/>
            <a:ext cx="2779135" cy="5127760"/>
            <a:chOff x="8538803" y="583411"/>
            <a:chExt cx="3040519" cy="5848403"/>
          </a:xfrm>
          <a:solidFill>
            <a:schemeClr val="accent3">
              <a:lumMod val="75000"/>
            </a:schemeClr>
          </a:solidFill>
        </p:grpSpPr>
        <p:sp>
          <p:nvSpPr>
            <p:cNvPr id="7" name="Rectangle: Rounded Corners 16">
              <a:extLst>
                <a:ext uri="{FF2B5EF4-FFF2-40B4-BE49-F238E27FC236}">
                  <a16:creationId xmlns="" xmlns:a16="http://schemas.microsoft.com/office/drawing/2014/main" id="{2A542760-8BB2-4942-BCB3-9FC764395B3D}"/>
                </a:ext>
              </a:extLst>
            </p:cNvPr>
            <p:cNvSpPr/>
            <p:nvPr/>
          </p:nvSpPr>
          <p:spPr>
            <a:xfrm>
              <a:off x="9419711" y="5298579"/>
              <a:ext cx="1366070" cy="41259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16">
              <a:extLst>
                <a:ext uri="{FF2B5EF4-FFF2-40B4-BE49-F238E27FC236}">
                  <a16:creationId xmlns="" xmlns:a16="http://schemas.microsoft.com/office/drawing/2014/main" id="{96DB430C-DD62-4975-814C-E7F3096DE000}"/>
                </a:ext>
              </a:extLst>
            </p:cNvPr>
            <p:cNvSpPr/>
            <p:nvPr/>
          </p:nvSpPr>
          <p:spPr>
            <a:xfrm>
              <a:off x="9516418" y="5775574"/>
              <a:ext cx="1135275" cy="34481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Rectangle: Rounded Corners 16">
              <a:extLst>
                <a:ext uri="{FF2B5EF4-FFF2-40B4-BE49-F238E27FC236}">
                  <a16:creationId xmlns="" xmlns:a16="http://schemas.microsoft.com/office/drawing/2014/main" id="{4B937F74-2FE5-4981-BC02-3FE3A64DE415}"/>
                </a:ext>
              </a:extLst>
            </p:cNvPr>
            <p:cNvSpPr/>
            <p:nvPr/>
          </p:nvSpPr>
          <p:spPr>
            <a:xfrm>
              <a:off x="9661671" y="6184790"/>
              <a:ext cx="813313" cy="247024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10BB175-B6CD-4F45-8900-FCE4627CE648}"/>
                </a:ext>
              </a:extLst>
            </p:cNvPr>
            <p:cNvGrpSpPr/>
            <p:nvPr/>
          </p:nvGrpSpPr>
          <p:grpSpPr>
            <a:xfrm>
              <a:off x="8538803" y="583411"/>
              <a:ext cx="3040519" cy="4631673"/>
              <a:chOff x="6973467" y="1390663"/>
              <a:chExt cx="2674125" cy="4073539"/>
            </a:xfrm>
            <a:grpFill/>
          </p:grpSpPr>
          <p:sp>
            <p:nvSpPr>
              <p:cNvPr id="11" name="Freeform: Shape 60">
                <a:extLst>
                  <a:ext uri="{FF2B5EF4-FFF2-40B4-BE49-F238E27FC236}">
                    <a16:creationId xmlns="" xmlns:a16="http://schemas.microsoft.com/office/drawing/2014/main" id="{6DBDB735-271D-488B-977D-E34BEC6CD22B}"/>
                  </a:ext>
                </a:extLst>
              </p:cNvPr>
              <p:cNvSpPr/>
              <p:nvPr/>
            </p:nvSpPr>
            <p:spPr>
              <a:xfrm>
                <a:off x="6990678" y="1390663"/>
                <a:ext cx="2656914" cy="4073539"/>
              </a:xfrm>
              <a:custGeom>
                <a:avLst/>
                <a:gdLst>
                  <a:gd name="connsiteX0" fmla="*/ 1049005 w 3446957"/>
                  <a:gd name="connsiteY0" fmla="*/ 4388608 h 4768455"/>
                  <a:gd name="connsiteX1" fmla="*/ 1063073 w 3446957"/>
                  <a:gd name="connsiteY1" fmla="*/ 3727427 h 4768455"/>
                  <a:gd name="connsiteX2" fmla="*/ 176808 w 3446957"/>
                  <a:gd name="connsiteY2" fmla="*/ 2475402 h 4768455"/>
                  <a:gd name="connsiteX3" fmla="*/ 36131 w 3446957"/>
                  <a:gd name="connsiteY3" fmla="*/ 1195242 h 4768455"/>
                  <a:gd name="connsiteX4" fmla="*/ 641042 w 3446957"/>
                  <a:gd name="connsiteY4" fmla="*/ 140165 h 4768455"/>
                  <a:gd name="connsiteX5" fmla="*/ 2554248 w 3446957"/>
                  <a:gd name="connsiteY5" fmla="*/ 97962 h 4768455"/>
                  <a:gd name="connsiteX6" fmla="*/ 3257633 w 3446957"/>
                  <a:gd name="connsiteY6" fmla="*/ 942024 h 4768455"/>
                  <a:gd name="connsiteX7" fmla="*/ 3412377 w 3446957"/>
                  <a:gd name="connsiteY7" fmla="*/ 2025236 h 4768455"/>
                  <a:gd name="connsiteX8" fmla="*/ 2708993 w 3446957"/>
                  <a:gd name="connsiteY8" fmla="*/ 3347599 h 4768455"/>
                  <a:gd name="connsiteX9" fmla="*/ 2526113 w 3446957"/>
                  <a:gd name="connsiteY9" fmla="*/ 3741495 h 4768455"/>
                  <a:gd name="connsiteX10" fmla="*/ 2596451 w 3446957"/>
                  <a:gd name="connsiteY10" fmla="*/ 4388608 h 4768455"/>
                  <a:gd name="connsiteX11" fmla="*/ 2005608 w 3446957"/>
                  <a:gd name="connsiteY11" fmla="*/ 4768436 h 4768455"/>
                  <a:gd name="connsiteX12" fmla="*/ 1049005 w 3446957"/>
                  <a:gd name="connsiteY12" fmla="*/ 4388608 h 4768455"/>
                  <a:gd name="connsiteX0" fmla="*/ 1049005 w 3446957"/>
                  <a:gd name="connsiteY0" fmla="*/ 4571588 h 4951435"/>
                  <a:gd name="connsiteX1" fmla="*/ 1063073 w 3446957"/>
                  <a:gd name="connsiteY1" fmla="*/ 3910407 h 4951435"/>
                  <a:gd name="connsiteX2" fmla="*/ 176808 w 3446957"/>
                  <a:gd name="connsiteY2" fmla="*/ 2658382 h 4951435"/>
                  <a:gd name="connsiteX3" fmla="*/ 36131 w 3446957"/>
                  <a:gd name="connsiteY3" fmla="*/ 1378222 h 4951435"/>
                  <a:gd name="connsiteX4" fmla="*/ 641042 w 3446957"/>
                  <a:gd name="connsiteY4" fmla="*/ 323145 h 4951435"/>
                  <a:gd name="connsiteX5" fmla="*/ 1639445 w 3446957"/>
                  <a:gd name="connsiteY5" fmla="*/ 346 h 4951435"/>
                  <a:gd name="connsiteX6" fmla="*/ 2554248 w 3446957"/>
                  <a:gd name="connsiteY6" fmla="*/ 280942 h 4951435"/>
                  <a:gd name="connsiteX7" fmla="*/ 3257633 w 3446957"/>
                  <a:gd name="connsiteY7" fmla="*/ 1125004 h 4951435"/>
                  <a:gd name="connsiteX8" fmla="*/ 3412377 w 3446957"/>
                  <a:gd name="connsiteY8" fmla="*/ 2208216 h 4951435"/>
                  <a:gd name="connsiteX9" fmla="*/ 2708993 w 3446957"/>
                  <a:gd name="connsiteY9" fmla="*/ 3530579 h 4951435"/>
                  <a:gd name="connsiteX10" fmla="*/ 2526113 w 3446957"/>
                  <a:gd name="connsiteY10" fmla="*/ 3924475 h 4951435"/>
                  <a:gd name="connsiteX11" fmla="*/ 2596451 w 3446957"/>
                  <a:gd name="connsiteY11" fmla="*/ 4571588 h 4951435"/>
                  <a:gd name="connsiteX12" fmla="*/ 2005608 w 3446957"/>
                  <a:gd name="connsiteY12" fmla="*/ 4951416 h 4951435"/>
                  <a:gd name="connsiteX13" fmla="*/ 1049005 w 3446957"/>
                  <a:gd name="connsiteY13" fmla="*/ 4571588 h 4951435"/>
                  <a:gd name="connsiteX0" fmla="*/ 1059397 w 3457349"/>
                  <a:gd name="connsiteY0" fmla="*/ 4571588 h 4951435"/>
                  <a:gd name="connsiteX1" fmla="*/ 1073465 w 3457349"/>
                  <a:gd name="connsiteY1" fmla="*/ 3910407 h 4951435"/>
                  <a:gd name="connsiteX2" fmla="*/ 187200 w 3457349"/>
                  <a:gd name="connsiteY2" fmla="*/ 2658382 h 4951435"/>
                  <a:gd name="connsiteX3" fmla="*/ 46523 w 3457349"/>
                  <a:gd name="connsiteY3" fmla="*/ 1378222 h 4951435"/>
                  <a:gd name="connsiteX4" fmla="*/ 792111 w 3457349"/>
                  <a:gd name="connsiteY4" fmla="*/ 323145 h 4951435"/>
                  <a:gd name="connsiteX5" fmla="*/ 1649837 w 3457349"/>
                  <a:gd name="connsiteY5" fmla="*/ 346 h 4951435"/>
                  <a:gd name="connsiteX6" fmla="*/ 2564640 w 3457349"/>
                  <a:gd name="connsiteY6" fmla="*/ 280942 h 4951435"/>
                  <a:gd name="connsiteX7" fmla="*/ 3268025 w 3457349"/>
                  <a:gd name="connsiteY7" fmla="*/ 1125004 h 4951435"/>
                  <a:gd name="connsiteX8" fmla="*/ 3422769 w 3457349"/>
                  <a:gd name="connsiteY8" fmla="*/ 2208216 h 4951435"/>
                  <a:gd name="connsiteX9" fmla="*/ 2719385 w 3457349"/>
                  <a:gd name="connsiteY9" fmla="*/ 3530579 h 4951435"/>
                  <a:gd name="connsiteX10" fmla="*/ 2536505 w 3457349"/>
                  <a:gd name="connsiteY10" fmla="*/ 3924475 h 4951435"/>
                  <a:gd name="connsiteX11" fmla="*/ 2606843 w 3457349"/>
                  <a:gd name="connsiteY11" fmla="*/ 4571588 h 4951435"/>
                  <a:gd name="connsiteX12" fmla="*/ 2016000 w 3457349"/>
                  <a:gd name="connsiteY12" fmla="*/ 4951416 h 4951435"/>
                  <a:gd name="connsiteX13" fmla="*/ 1059397 w 3457349"/>
                  <a:gd name="connsiteY13" fmla="*/ 4571588 h 4951435"/>
                  <a:gd name="connsiteX0" fmla="*/ 1049006 w 3446958"/>
                  <a:gd name="connsiteY0" fmla="*/ 4571588 h 4951435"/>
                  <a:gd name="connsiteX1" fmla="*/ 1063074 w 3446958"/>
                  <a:gd name="connsiteY1" fmla="*/ 3910407 h 4951435"/>
                  <a:gd name="connsiteX2" fmla="*/ 176809 w 3446958"/>
                  <a:gd name="connsiteY2" fmla="*/ 2658382 h 4951435"/>
                  <a:gd name="connsiteX3" fmla="*/ 36132 w 3446958"/>
                  <a:gd name="connsiteY3" fmla="*/ 1378222 h 4951435"/>
                  <a:gd name="connsiteX4" fmla="*/ 641043 w 3446958"/>
                  <a:gd name="connsiteY4" fmla="*/ 337212 h 4951435"/>
                  <a:gd name="connsiteX5" fmla="*/ 1639446 w 3446958"/>
                  <a:gd name="connsiteY5" fmla="*/ 346 h 4951435"/>
                  <a:gd name="connsiteX6" fmla="*/ 2554249 w 3446958"/>
                  <a:gd name="connsiteY6" fmla="*/ 280942 h 4951435"/>
                  <a:gd name="connsiteX7" fmla="*/ 3257634 w 3446958"/>
                  <a:gd name="connsiteY7" fmla="*/ 1125004 h 4951435"/>
                  <a:gd name="connsiteX8" fmla="*/ 3412378 w 3446958"/>
                  <a:gd name="connsiteY8" fmla="*/ 2208216 h 4951435"/>
                  <a:gd name="connsiteX9" fmla="*/ 2708994 w 3446958"/>
                  <a:gd name="connsiteY9" fmla="*/ 3530579 h 4951435"/>
                  <a:gd name="connsiteX10" fmla="*/ 2526114 w 3446958"/>
                  <a:gd name="connsiteY10" fmla="*/ 3924475 h 4951435"/>
                  <a:gd name="connsiteX11" fmla="*/ 2596452 w 3446958"/>
                  <a:gd name="connsiteY11" fmla="*/ 4571588 h 4951435"/>
                  <a:gd name="connsiteX12" fmla="*/ 2005609 w 3446958"/>
                  <a:gd name="connsiteY12" fmla="*/ 4951416 h 4951435"/>
                  <a:gd name="connsiteX13" fmla="*/ 1049006 w 3446958"/>
                  <a:gd name="connsiteY13" fmla="*/ 4571588 h 4951435"/>
                  <a:gd name="connsiteX0" fmla="*/ 1045896 w 3443848"/>
                  <a:gd name="connsiteY0" fmla="*/ 4571588 h 4951439"/>
                  <a:gd name="connsiteX1" fmla="*/ 961491 w 3443848"/>
                  <a:gd name="connsiteY1" fmla="*/ 3713459 h 4951439"/>
                  <a:gd name="connsiteX2" fmla="*/ 173699 w 3443848"/>
                  <a:gd name="connsiteY2" fmla="*/ 2658382 h 4951439"/>
                  <a:gd name="connsiteX3" fmla="*/ 33022 w 3443848"/>
                  <a:gd name="connsiteY3" fmla="*/ 1378222 h 4951439"/>
                  <a:gd name="connsiteX4" fmla="*/ 637933 w 3443848"/>
                  <a:gd name="connsiteY4" fmla="*/ 337212 h 4951439"/>
                  <a:gd name="connsiteX5" fmla="*/ 1636336 w 3443848"/>
                  <a:gd name="connsiteY5" fmla="*/ 346 h 4951439"/>
                  <a:gd name="connsiteX6" fmla="*/ 2551139 w 3443848"/>
                  <a:gd name="connsiteY6" fmla="*/ 280942 h 4951439"/>
                  <a:gd name="connsiteX7" fmla="*/ 3254524 w 3443848"/>
                  <a:gd name="connsiteY7" fmla="*/ 1125004 h 4951439"/>
                  <a:gd name="connsiteX8" fmla="*/ 3409268 w 3443848"/>
                  <a:gd name="connsiteY8" fmla="*/ 2208216 h 4951439"/>
                  <a:gd name="connsiteX9" fmla="*/ 2705884 w 3443848"/>
                  <a:gd name="connsiteY9" fmla="*/ 3530579 h 4951439"/>
                  <a:gd name="connsiteX10" fmla="*/ 2523004 w 3443848"/>
                  <a:gd name="connsiteY10" fmla="*/ 3924475 h 4951439"/>
                  <a:gd name="connsiteX11" fmla="*/ 2593342 w 3443848"/>
                  <a:gd name="connsiteY11" fmla="*/ 4571588 h 4951439"/>
                  <a:gd name="connsiteX12" fmla="*/ 2002499 w 3443848"/>
                  <a:gd name="connsiteY12" fmla="*/ 4951416 h 4951439"/>
                  <a:gd name="connsiteX13" fmla="*/ 1045896 w 3443848"/>
                  <a:gd name="connsiteY13" fmla="*/ 4571588 h 4951439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2002499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1805551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96315"/>
                  <a:gd name="connsiteX1" fmla="*/ 961491 w 3443848"/>
                  <a:gd name="connsiteY1" fmla="*/ 3713459 h 4996315"/>
                  <a:gd name="connsiteX2" fmla="*/ 173699 w 3443848"/>
                  <a:gd name="connsiteY2" fmla="*/ 2658382 h 4996315"/>
                  <a:gd name="connsiteX3" fmla="*/ 33022 w 3443848"/>
                  <a:gd name="connsiteY3" fmla="*/ 1378222 h 4996315"/>
                  <a:gd name="connsiteX4" fmla="*/ 637933 w 3443848"/>
                  <a:gd name="connsiteY4" fmla="*/ 337212 h 4996315"/>
                  <a:gd name="connsiteX5" fmla="*/ 1636336 w 3443848"/>
                  <a:gd name="connsiteY5" fmla="*/ 346 h 4996315"/>
                  <a:gd name="connsiteX6" fmla="*/ 2551139 w 3443848"/>
                  <a:gd name="connsiteY6" fmla="*/ 280942 h 4996315"/>
                  <a:gd name="connsiteX7" fmla="*/ 3254524 w 3443848"/>
                  <a:gd name="connsiteY7" fmla="*/ 1125004 h 4996315"/>
                  <a:gd name="connsiteX8" fmla="*/ 3409268 w 3443848"/>
                  <a:gd name="connsiteY8" fmla="*/ 2208216 h 4996315"/>
                  <a:gd name="connsiteX9" fmla="*/ 2705884 w 3443848"/>
                  <a:gd name="connsiteY9" fmla="*/ 3530579 h 4996315"/>
                  <a:gd name="connsiteX10" fmla="*/ 2523004 w 3443848"/>
                  <a:gd name="connsiteY10" fmla="*/ 3924475 h 4996315"/>
                  <a:gd name="connsiteX11" fmla="*/ 2593342 w 3443848"/>
                  <a:gd name="connsiteY11" fmla="*/ 4571588 h 4996315"/>
                  <a:gd name="connsiteX12" fmla="*/ 1833686 w 3443848"/>
                  <a:gd name="connsiteY12" fmla="*/ 4993619 h 4996315"/>
                  <a:gd name="connsiteX13" fmla="*/ 1102167 w 3443848"/>
                  <a:gd name="connsiteY13" fmla="*/ 4698197 h 4996315"/>
                  <a:gd name="connsiteX0" fmla="*/ 1102167 w 3443848"/>
                  <a:gd name="connsiteY0" fmla="*/ 4698197 h 4993798"/>
                  <a:gd name="connsiteX1" fmla="*/ 961491 w 3443848"/>
                  <a:gd name="connsiteY1" fmla="*/ 3713459 h 4993798"/>
                  <a:gd name="connsiteX2" fmla="*/ 173699 w 3443848"/>
                  <a:gd name="connsiteY2" fmla="*/ 2658382 h 4993798"/>
                  <a:gd name="connsiteX3" fmla="*/ 33022 w 3443848"/>
                  <a:gd name="connsiteY3" fmla="*/ 1378222 h 4993798"/>
                  <a:gd name="connsiteX4" fmla="*/ 637933 w 3443848"/>
                  <a:gd name="connsiteY4" fmla="*/ 337212 h 4993798"/>
                  <a:gd name="connsiteX5" fmla="*/ 1636336 w 3443848"/>
                  <a:gd name="connsiteY5" fmla="*/ 346 h 4993798"/>
                  <a:gd name="connsiteX6" fmla="*/ 2551139 w 3443848"/>
                  <a:gd name="connsiteY6" fmla="*/ 280942 h 4993798"/>
                  <a:gd name="connsiteX7" fmla="*/ 3254524 w 3443848"/>
                  <a:gd name="connsiteY7" fmla="*/ 1125004 h 4993798"/>
                  <a:gd name="connsiteX8" fmla="*/ 3409268 w 3443848"/>
                  <a:gd name="connsiteY8" fmla="*/ 2208216 h 4993798"/>
                  <a:gd name="connsiteX9" fmla="*/ 2705884 w 3443848"/>
                  <a:gd name="connsiteY9" fmla="*/ 3530579 h 4993798"/>
                  <a:gd name="connsiteX10" fmla="*/ 2523004 w 3443848"/>
                  <a:gd name="connsiteY10" fmla="*/ 3924475 h 4993798"/>
                  <a:gd name="connsiteX11" fmla="*/ 2480800 w 3443848"/>
                  <a:gd name="connsiteY11" fmla="*/ 4670062 h 4993798"/>
                  <a:gd name="connsiteX12" fmla="*/ 1833686 w 3443848"/>
                  <a:gd name="connsiteY12" fmla="*/ 4993619 h 4993798"/>
                  <a:gd name="connsiteX13" fmla="*/ 1102167 w 3443848"/>
                  <a:gd name="connsiteY13" fmla="*/ 4698197 h 4993798"/>
                  <a:gd name="connsiteX0" fmla="*/ 1102167 w 3439064"/>
                  <a:gd name="connsiteY0" fmla="*/ 4698080 h 4993681"/>
                  <a:gd name="connsiteX1" fmla="*/ 961491 w 3439064"/>
                  <a:gd name="connsiteY1" fmla="*/ 3713342 h 4993681"/>
                  <a:gd name="connsiteX2" fmla="*/ 173699 w 3439064"/>
                  <a:gd name="connsiteY2" fmla="*/ 2658265 h 4993681"/>
                  <a:gd name="connsiteX3" fmla="*/ 33022 w 3439064"/>
                  <a:gd name="connsiteY3" fmla="*/ 1378105 h 4993681"/>
                  <a:gd name="connsiteX4" fmla="*/ 637933 w 3439064"/>
                  <a:gd name="connsiteY4" fmla="*/ 337095 h 4993681"/>
                  <a:gd name="connsiteX5" fmla="*/ 1636336 w 3439064"/>
                  <a:gd name="connsiteY5" fmla="*/ 229 h 4993681"/>
                  <a:gd name="connsiteX6" fmla="*/ 2762154 w 3439064"/>
                  <a:gd name="connsiteY6" fmla="*/ 337096 h 4993681"/>
                  <a:gd name="connsiteX7" fmla="*/ 3254524 w 3439064"/>
                  <a:gd name="connsiteY7" fmla="*/ 1124887 h 4993681"/>
                  <a:gd name="connsiteX8" fmla="*/ 3409268 w 3439064"/>
                  <a:gd name="connsiteY8" fmla="*/ 2208099 h 4993681"/>
                  <a:gd name="connsiteX9" fmla="*/ 2705884 w 3439064"/>
                  <a:gd name="connsiteY9" fmla="*/ 3530462 h 4993681"/>
                  <a:gd name="connsiteX10" fmla="*/ 2523004 w 3439064"/>
                  <a:gd name="connsiteY10" fmla="*/ 3924358 h 4993681"/>
                  <a:gd name="connsiteX11" fmla="*/ 2480800 w 3439064"/>
                  <a:gd name="connsiteY11" fmla="*/ 4669945 h 4993681"/>
                  <a:gd name="connsiteX12" fmla="*/ 1833686 w 3439064"/>
                  <a:gd name="connsiteY12" fmla="*/ 4993502 h 4993681"/>
                  <a:gd name="connsiteX13" fmla="*/ 1102167 w 3439064"/>
                  <a:gd name="connsiteY13" fmla="*/ 4698080 h 4993681"/>
                  <a:gd name="connsiteX0" fmla="*/ 1102167 w 3493711"/>
                  <a:gd name="connsiteY0" fmla="*/ 4698077 h 4993678"/>
                  <a:gd name="connsiteX1" fmla="*/ 961491 w 3493711"/>
                  <a:gd name="connsiteY1" fmla="*/ 3713339 h 4993678"/>
                  <a:gd name="connsiteX2" fmla="*/ 173699 w 3493711"/>
                  <a:gd name="connsiteY2" fmla="*/ 2658262 h 4993678"/>
                  <a:gd name="connsiteX3" fmla="*/ 33022 w 3493711"/>
                  <a:gd name="connsiteY3" fmla="*/ 1378102 h 4993678"/>
                  <a:gd name="connsiteX4" fmla="*/ 637933 w 3493711"/>
                  <a:gd name="connsiteY4" fmla="*/ 337092 h 4993678"/>
                  <a:gd name="connsiteX5" fmla="*/ 1636336 w 3493711"/>
                  <a:gd name="connsiteY5" fmla="*/ 226 h 4993678"/>
                  <a:gd name="connsiteX6" fmla="*/ 2762154 w 3493711"/>
                  <a:gd name="connsiteY6" fmla="*/ 337093 h 4993678"/>
                  <a:gd name="connsiteX7" fmla="*/ 3409269 w 3493711"/>
                  <a:gd name="connsiteY7" fmla="*/ 1110817 h 4993678"/>
                  <a:gd name="connsiteX8" fmla="*/ 3409268 w 3493711"/>
                  <a:gd name="connsiteY8" fmla="*/ 2208096 h 4993678"/>
                  <a:gd name="connsiteX9" fmla="*/ 2705884 w 3493711"/>
                  <a:gd name="connsiteY9" fmla="*/ 3530459 h 4993678"/>
                  <a:gd name="connsiteX10" fmla="*/ 2523004 w 3493711"/>
                  <a:gd name="connsiteY10" fmla="*/ 3924355 h 4993678"/>
                  <a:gd name="connsiteX11" fmla="*/ 2480800 w 3493711"/>
                  <a:gd name="connsiteY11" fmla="*/ 4669942 h 4993678"/>
                  <a:gd name="connsiteX12" fmla="*/ 1833686 w 3493711"/>
                  <a:gd name="connsiteY12" fmla="*/ 4993499 h 4993678"/>
                  <a:gd name="connsiteX13" fmla="*/ 1102167 w 3493711"/>
                  <a:gd name="connsiteY13" fmla="*/ 4698077 h 4993678"/>
                  <a:gd name="connsiteX0" fmla="*/ 1102167 w 3471907"/>
                  <a:gd name="connsiteY0" fmla="*/ 4698077 h 4993678"/>
                  <a:gd name="connsiteX1" fmla="*/ 961491 w 3471907"/>
                  <a:gd name="connsiteY1" fmla="*/ 3713339 h 4993678"/>
                  <a:gd name="connsiteX2" fmla="*/ 173699 w 3471907"/>
                  <a:gd name="connsiteY2" fmla="*/ 2658262 h 4993678"/>
                  <a:gd name="connsiteX3" fmla="*/ 33022 w 3471907"/>
                  <a:gd name="connsiteY3" fmla="*/ 1378102 h 4993678"/>
                  <a:gd name="connsiteX4" fmla="*/ 637933 w 3471907"/>
                  <a:gd name="connsiteY4" fmla="*/ 337092 h 4993678"/>
                  <a:gd name="connsiteX5" fmla="*/ 1636336 w 3471907"/>
                  <a:gd name="connsiteY5" fmla="*/ 226 h 4993678"/>
                  <a:gd name="connsiteX6" fmla="*/ 2762154 w 3471907"/>
                  <a:gd name="connsiteY6" fmla="*/ 337093 h 4993678"/>
                  <a:gd name="connsiteX7" fmla="*/ 3409269 w 3471907"/>
                  <a:gd name="connsiteY7" fmla="*/ 1110817 h 4993678"/>
                  <a:gd name="connsiteX8" fmla="*/ 3367065 w 3471907"/>
                  <a:gd name="connsiteY8" fmla="*/ 2658262 h 4993678"/>
                  <a:gd name="connsiteX9" fmla="*/ 2705884 w 3471907"/>
                  <a:gd name="connsiteY9" fmla="*/ 3530459 h 4993678"/>
                  <a:gd name="connsiteX10" fmla="*/ 2523004 w 3471907"/>
                  <a:gd name="connsiteY10" fmla="*/ 3924355 h 4993678"/>
                  <a:gd name="connsiteX11" fmla="*/ 2480800 w 3471907"/>
                  <a:gd name="connsiteY11" fmla="*/ 4669942 h 4993678"/>
                  <a:gd name="connsiteX12" fmla="*/ 1833686 w 3471907"/>
                  <a:gd name="connsiteY12" fmla="*/ 4993499 h 4993678"/>
                  <a:gd name="connsiteX13" fmla="*/ 1102167 w 3471907"/>
                  <a:gd name="connsiteY13" fmla="*/ 4698077 h 4993678"/>
                  <a:gd name="connsiteX0" fmla="*/ 1102167 w 3524161"/>
                  <a:gd name="connsiteY0" fmla="*/ 4698151 h 4993752"/>
                  <a:gd name="connsiteX1" fmla="*/ 961491 w 3524161"/>
                  <a:gd name="connsiteY1" fmla="*/ 3713413 h 4993752"/>
                  <a:gd name="connsiteX2" fmla="*/ 173699 w 3524161"/>
                  <a:gd name="connsiteY2" fmla="*/ 2658336 h 4993752"/>
                  <a:gd name="connsiteX3" fmla="*/ 33022 w 3524161"/>
                  <a:gd name="connsiteY3" fmla="*/ 1378176 h 4993752"/>
                  <a:gd name="connsiteX4" fmla="*/ 637933 w 3524161"/>
                  <a:gd name="connsiteY4" fmla="*/ 337166 h 4993752"/>
                  <a:gd name="connsiteX5" fmla="*/ 1636336 w 3524161"/>
                  <a:gd name="connsiteY5" fmla="*/ 300 h 4993752"/>
                  <a:gd name="connsiteX6" fmla="*/ 2762154 w 3524161"/>
                  <a:gd name="connsiteY6" fmla="*/ 337167 h 4993752"/>
                  <a:gd name="connsiteX7" fmla="*/ 3479608 w 3524161"/>
                  <a:gd name="connsiteY7" fmla="*/ 1364110 h 4993752"/>
                  <a:gd name="connsiteX8" fmla="*/ 3367065 w 3524161"/>
                  <a:gd name="connsiteY8" fmla="*/ 2658336 h 4993752"/>
                  <a:gd name="connsiteX9" fmla="*/ 2705884 w 3524161"/>
                  <a:gd name="connsiteY9" fmla="*/ 3530533 h 4993752"/>
                  <a:gd name="connsiteX10" fmla="*/ 2523004 w 3524161"/>
                  <a:gd name="connsiteY10" fmla="*/ 3924429 h 4993752"/>
                  <a:gd name="connsiteX11" fmla="*/ 2480800 w 3524161"/>
                  <a:gd name="connsiteY11" fmla="*/ 4670016 h 4993752"/>
                  <a:gd name="connsiteX12" fmla="*/ 1833686 w 3524161"/>
                  <a:gd name="connsiteY12" fmla="*/ 4993573 h 4993752"/>
                  <a:gd name="connsiteX13" fmla="*/ 1102167 w 3524161"/>
                  <a:gd name="connsiteY13" fmla="*/ 4698151 h 4993752"/>
                  <a:gd name="connsiteX0" fmla="*/ 1106283 w 3528277"/>
                  <a:gd name="connsiteY0" fmla="*/ 4698151 h 4993752"/>
                  <a:gd name="connsiteX1" fmla="*/ 965607 w 3528277"/>
                  <a:gd name="connsiteY1" fmla="*/ 3713413 h 4993752"/>
                  <a:gd name="connsiteX2" fmla="*/ 177815 w 3528277"/>
                  <a:gd name="connsiteY2" fmla="*/ 2658336 h 4993752"/>
                  <a:gd name="connsiteX3" fmla="*/ 37138 w 3528277"/>
                  <a:gd name="connsiteY3" fmla="*/ 1378176 h 4993752"/>
                  <a:gd name="connsiteX4" fmla="*/ 698319 w 3528277"/>
                  <a:gd name="connsiteY4" fmla="*/ 379369 h 4993752"/>
                  <a:gd name="connsiteX5" fmla="*/ 1640452 w 3528277"/>
                  <a:gd name="connsiteY5" fmla="*/ 300 h 4993752"/>
                  <a:gd name="connsiteX6" fmla="*/ 2766270 w 3528277"/>
                  <a:gd name="connsiteY6" fmla="*/ 337167 h 4993752"/>
                  <a:gd name="connsiteX7" fmla="*/ 3483724 w 3528277"/>
                  <a:gd name="connsiteY7" fmla="*/ 1364110 h 4993752"/>
                  <a:gd name="connsiteX8" fmla="*/ 3371181 w 3528277"/>
                  <a:gd name="connsiteY8" fmla="*/ 2658336 h 4993752"/>
                  <a:gd name="connsiteX9" fmla="*/ 2710000 w 3528277"/>
                  <a:gd name="connsiteY9" fmla="*/ 3530533 h 4993752"/>
                  <a:gd name="connsiteX10" fmla="*/ 2527120 w 3528277"/>
                  <a:gd name="connsiteY10" fmla="*/ 3924429 h 4993752"/>
                  <a:gd name="connsiteX11" fmla="*/ 2484916 w 3528277"/>
                  <a:gd name="connsiteY11" fmla="*/ 4670016 h 4993752"/>
                  <a:gd name="connsiteX12" fmla="*/ 1837802 w 3528277"/>
                  <a:gd name="connsiteY12" fmla="*/ 4993573 h 4993752"/>
                  <a:gd name="connsiteX13" fmla="*/ 1106283 w 3528277"/>
                  <a:gd name="connsiteY13" fmla="*/ 4698151 h 4993752"/>
                  <a:gd name="connsiteX0" fmla="*/ 1115009 w 3537003"/>
                  <a:gd name="connsiteY0" fmla="*/ 4698151 h 4993752"/>
                  <a:gd name="connsiteX1" fmla="*/ 974333 w 3537003"/>
                  <a:gd name="connsiteY1" fmla="*/ 3713413 h 4993752"/>
                  <a:gd name="connsiteX2" fmla="*/ 158406 w 3537003"/>
                  <a:gd name="connsiteY2" fmla="*/ 2700539 h 4993752"/>
                  <a:gd name="connsiteX3" fmla="*/ 45864 w 3537003"/>
                  <a:gd name="connsiteY3" fmla="*/ 1378176 h 4993752"/>
                  <a:gd name="connsiteX4" fmla="*/ 707045 w 3537003"/>
                  <a:gd name="connsiteY4" fmla="*/ 379369 h 4993752"/>
                  <a:gd name="connsiteX5" fmla="*/ 1649178 w 3537003"/>
                  <a:gd name="connsiteY5" fmla="*/ 300 h 4993752"/>
                  <a:gd name="connsiteX6" fmla="*/ 2774996 w 3537003"/>
                  <a:gd name="connsiteY6" fmla="*/ 337167 h 4993752"/>
                  <a:gd name="connsiteX7" fmla="*/ 3492450 w 3537003"/>
                  <a:gd name="connsiteY7" fmla="*/ 1364110 h 4993752"/>
                  <a:gd name="connsiteX8" fmla="*/ 3379907 w 3537003"/>
                  <a:gd name="connsiteY8" fmla="*/ 2658336 h 4993752"/>
                  <a:gd name="connsiteX9" fmla="*/ 2718726 w 3537003"/>
                  <a:gd name="connsiteY9" fmla="*/ 3530533 h 4993752"/>
                  <a:gd name="connsiteX10" fmla="*/ 2535846 w 3537003"/>
                  <a:gd name="connsiteY10" fmla="*/ 3924429 h 4993752"/>
                  <a:gd name="connsiteX11" fmla="*/ 2493642 w 3537003"/>
                  <a:gd name="connsiteY11" fmla="*/ 4670016 h 4993752"/>
                  <a:gd name="connsiteX12" fmla="*/ 1846528 w 3537003"/>
                  <a:gd name="connsiteY12" fmla="*/ 4993573 h 4993752"/>
                  <a:gd name="connsiteX13" fmla="*/ 1115009 w 3537003"/>
                  <a:gd name="connsiteY13" fmla="*/ 4698151 h 4993752"/>
                  <a:gd name="connsiteX0" fmla="*/ 1104353 w 3526347"/>
                  <a:gd name="connsiteY0" fmla="*/ 4698151 h 4993752"/>
                  <a:gd name="connsiteX1" fmla="*/ 963677 w 3526347"/>
                  <a:gd name="connsiteY1" fmla="*/ 3713413 h 4993752"/>
                  <a:gd name="connsiteX2" fmla="*/ 147750 w 3526347"/>
                  <a:gd name="connsiteY2" fmla="*/ 2700539 h 4993752"/>
                  <a:gd name="connsiteX3" fmla="*/ 49276 w 3526347"/>
                  <a:gd name="connsiteY3" fmla="*/ 1378176 h 4993752"/>
                  <a:gd name="connsiteX4" fmla="*/ 696389 w 3526347"/>
                  <a:gd name="connsiteY4" fmla="*/ 379369 h 4993752"/>
                  <a:gd name="connsiteX5" fmla="*/ 1638522 w 3526347"/>
                  <a:gd name="connsiteY5" fmla="*/ 300 h 4993752"/>
                  <a:gd name="connsiteX6" fmla="*/ 2764340 w 3526347"/>
                  <a:gd name="connsiteY6" fmla="*/ 337167 h 4993752"/>
                  <a:gd name="connsiteX7" fmla="*/ 3481794 w 3526347"/>
                  <a:gd name="connsiteY7" fmla="*/ 1364110 h 4993752"/>
                  <a:gd name="connsiteX8" fmla="*/ 3369251 w 3526347"/>
                  <a:gd name="connsiteY8" fmla="*/ 2658336 h 4993752"/>
                  <a:gd name="connsiteX9" fmla="*/ 2708070 w 3526347"/>
                  <a:gd name="connsiteY9" fmla="*/ 3530533 h 4993752"/>
                  <a:gd name="connsiteX10" fmla="*/ 2525190 w 3526347"/>
                  <a:gd name="connsiteY10" fmla="*/ 3924429 h 4993752"/>
                  <a:gd name="connsiteX11" fmla="*/ 2482986 w 3526347"/>
                  <a:gd name="connsiteY11" fmla="*/ 4670016 h 4993752"/>
                  <a:gd name="connsiteX12" fmla="*/ 1835872 w 3526347"/>
                  <a:gd name="connsiteY12" fmla="*/ 4993573 h 4993752"/>
                  <a:gd name="connsiteX13" fmla="*/ 1104353 w 3526347"/>
                  <a:gd name="connsiteY13" fmla="*/ 4698151 h 4993752"/>
                  <a:gd name="connsiteX0" fmla="*/ 1104353 w 3522316"/>
                  <a:gd name="connsiteY0" fmla="*/ 4698151 h 4993752"/>
                  <a:gd name="connsiteX1" fmla="*/ 963677 w 3522316"/>
                  <a:gd name="connsiteY1" fmla="*/ 3713413 h 4993752"/>
                  <a:gd name="connsiteX2" fmla="*/ 147750 w 3522316"/>
                  <a:gd name="connsiteY2" fmla="*/ 2700539 h 4993752"/>
                  <a:gd name="connsiteX3" fmla="*/ 49276 w 3522316"/>
                  <a:gd name="connsiteY3" fmla="*/ 1378176 h 4993752"/>
                  <a:gd name="connsiteX4" fmla="*/ 696389 w 3522316"/>
                  <a:gd name="connsiteY4" fmla="*/ 379369 h 4993752"/>
                  <a:gd name="connsiteX5" fmla="*/ 1638522 w 3522316"/>
                  <a:gd name="connsiteY5" fmla="*/ 300 h 4993752"/>
                  <a:gd name="connsiteX6" fmla="*/ 2764340 w 3522316"/>
                  <a:gd name="connsiteY6" fmla="*/ 337167 h 4993752"/>
                  <a:gd name="connsiteX7" fmla="*/ 3481794 w 3522316"/>
                  <a:gd name="connsiteY7" fmla="*/ 1364110 h 4993752"/>
                  <a:gd name="connsiteX8" fmla="*/ 3355183 w 3522316"/>
                  <a:gd name="connsiteY8" fmla="*/ 2616133 h 4993752"/>
                  <a:gd name="connsiteX9" fmla="*/ 2708070 w 3522316"/>
                  <a:gd name="connsiteY9" fmla="*/ 3530533 h 4993752"/>
                  <a:gd name="connsiteX10" fmla="*/ 2525190 w 3522316"/>
                  <a:gd name="connsiteY10" fmla="*/ 3924429 h 4993752"/>
                  <a:gd name="connsiteX11" fmla="*/ 2482986 w 3522316"/>
                  <a:gd name="connsiteY11" fmla="*/ 4670016 h 4993752"/>
                  <a:gd name="connsiteX12" fmla="*/ 1835872 w 3522316"/>
                  <a:gd name="connsiteY12" fmla="*/ 4993573 h 4993752"/>
                  <a:gd name="connsiteX13" fmla="*/ 1104353 w 3522316"/>
                  <a:gd name="connsiteY13" fmla="*/ 4698151 h 4993752"/>
                  <a:gd name="connsiteX0" fmla="*/ 1104353 w 3488625"/>
                  <a:gd name="connsiteY0" fmla="*/ 4698136 h 4993737"/>
                  <a:gd name="connsiteX1" fmla="*/ 963677 w 3488625"/>
                  <a:gd name="connsiteY1" fmla="*/ 3713398 h 4993737"/>
                  <a:gd name="connsiteX2" fmla="*/ 147750 w 3488625"/>
                  <a:gd name="connsiteY2" fmla="*/ 2700524 h 4993737"/>
                  <a:gd name="connsiteX3" fmla="*/ 49276 w 3488625"/>
                  <a:gd name="connsiteY3" fmla="*/ 1378161 h 4993737"/>
                  <a:gd name="connsiteX4" fmla="*/ 696389 w 3488625"/>
                  <a:gd name="connsiteY4" fmla="*/ 379354 h 4993737"/>
                  <a:gd name="connsiteX5" fmla="*/ 1638522 w 3488625"/>
                  <a:gd name="connsiteY5" fmla="*/ 285 h 4993737"/>
                  <a:gd name="connsiteX6" fmla="*/ 2764340 w 3488625"/>
                  <a:gd name="connsiteY6" fmla="*/ 337152 h 4993737"/>
                  <a:gd name="connsiteX7" fmla="*/ 3439591 w 3488625"/>
                  <a:gd name="connsiteY7" fmla="*/ 1321892 h 4993737"/>
                  <a:gd name="connsiteX8" fmla="*/ 3355183 w 3488625"/>
                  <a:gd name="connsiteY8" fmla="*/ 2616118 h 4993737"/>
                  <a:gd name="connsiteX9" fmla="*/ 2708070 w 3488625"/>
                  <a:gd name="connsiteY9" fmla="*/ 3530518 h 4993737"/>
                  <a:gd name="connsiteX10" fmla="*/ 2525190 w 3488625"/>
                  <a:gd name="connsiteY10" fmla="*/ 3924414 h 4993737"/>
                  <a:gd name="connsiteX11" fmla="*/ 2482986 w 3488625"/>
                  <a:gd name="connsiteY11" fmla="*/ 4670001 h 4993737"/>
                  <a:gd name="connsiteX12" fmla="*/ 1835872 w 3488625"/>
                  <a:gd name="connsiteY12" fmla="*/ 4993558 h 4993737"/>
                  <a:gd name="connsiteX13" fmla="*/ 1104353 w 3488625"/>
                  <a:gd name="connsiteY13" fmla="*/ 4698136 h 4993737"/>
                  <a:gd name="connsiteX0" fmla="*/ 1012062 w 3396334"/>
                  <a:gd name="connsiteY0" fmla="*/ 4698136 h 4993737"/>
                  <a:gd name="connsiteX1" fmla="*/ 871386 w 3396334"/>
                  <a:gd name="connsiteY1" fmla="*/ 3713398 h 4993737"/>
                  <a:gd name="connsiteX2" fmla="*/ 55459 w 3396334"/>
                  <a:gd name="connsiteY2" fmla="*/ 2700524 h 4993737"/>
                  <a:gd name="connsiteX3" fmla="*/ 131530 w 3396334"/>
                  <a:gd name="connsiteY3" fmla="*/ 1663769 h 4993737"/>
                  <a:gd name="connsiteX4" fmla="*/ 604098 w 3396334"/>
                  <a:gd name="connsiteY4" fmla="*/ 379354 h 4993737"/>
                  <a:gd name="connsiteX5" fmla="*/ 1546231 w 3396334"/>
                  <a:gd name="connsiteY5" fmla="*/ 285 h 4993737"/>
                  <a:gd name="connsiteX6" fmla="*/ 2672049 w 3396334"/>
                  <a:gd name="connsiteY6" fmla="*/ 337152 h 4993737"/>
                  <a:gd name="connsiteX7" fmla="*/ 3347300 w 3396334"/>
                  <a:gd name="connsiteY7" fmla="*/ 1321892 h 4993737"/>
                  <a:gd name="connsiteX8" fmla="*/ 3262892 w 3396334"/>
                  <a:gd name="connsiteY8" fmla="*/ 2616118 h 4993737"/>
                  <a:gd name="connsiteX9" fmla="*/ 2615779 w 3396334"/>
                  <a:gd name="connsiteY9" fmla="*/ 3530518 h 4993737"/>
                  <a:gd name="connsiteX10" fmla="*/ 2432899 w 3396334"/>
                  <a:gd name="connsiteY10" fmla="*/ 3924414 h 4993737"/>
                  <a:gd name="connsiteX11" fmla="*/ 2390695 w 3396334"/>
                  <a:gd name="connsiteY11" fmla="*/ 4670001 h 4993737"/>
                  <a:gd name="connsiteX12" fmla="*/ 1743581 w 3396334"/>
                  <a:gd name="connsiteY12" fmla="*/ 4993558 h 4993737"/>
                  <a:gd name="connsiteX13" fmla="*/ 1012062 w 3396334"/>
                  <a:gd name="connsiteY13" fmla="*/ 4698136 h 4993737"/>
                  <a:gd name="connsiteX0" fmla="*/ 915560 w 3299832"/>
                  <a:gd name="connsiteY0" fmla="*/ 4698136 h 4993737"/>
                  <a:gd name="connsiteX1" fmla="*/ 774884 w 3299832"/>
                  <a:gd name="connsiteY1" fmla="*/ 3713398 h 4993737"/>
                  <a:gd name="connsiteX2" fmla="*/ 117635 w 3299832"/>
                  <a:gd name="connsiteY2" fmla="*/ 2805749 h 4993737"/>
                  <a:gd name="connsiteX3" fmla="*/ 35028 w 3299832"/>
                  <a:gd name="connsiteY3" fmla="*/ 1663769 h 4993737"/>
                  <a:gd name="connsiteX4" fmla="*/ 507596 w 3299832"/>
                  <a:gd name="connsiteY4" fmla="*/ 379354 h 4993737"/>
                  <a:gd name="connsiteX5" fmla="*/ 1449729 w 3299832"/>
                  <a:gd name="connsiteY5" fmla="*/ 285 h 4993737"/>
                  <a:gd name="connsiteX6" fmla="*/ 2575547 w 3299832"/>
                  <a:gd name="connsiteY6" fmla="*/ 337152 h 4993737"/>
                  <a:gd name="connsiteX7" fmla="*/ 3250798 w 3299832"/>
                  <a:gd name="connsiteY7" fmla="*/ 1321892 h 4993737"/>
                  <a:gd name="connsiteX8" fmla="*/ 3166390 w 3299832"/>
                  <a:gd name="connsiteY8" fmla="*/ 2616118 h 4993737"/>
                  <a:gd name="connsiteX9" fmla="*/ 2519277 w 3299832"/>
                  <a:gd name="connsiteY9" fmla="*/ 3530518 h 4993737"/>
                  <a:gd name="connsiteX10" fmla="*/ 2336397 w 3299832"/>
                  <a:gd name="connsiteY10" fmla="*/ 3924414 h 4993737"/>
                  <a:gd name="connsiteX11" fmla="*/ 2294193 w 3299832"/>
                  <a:gd name="connsiteY11" fmla="*/ 4670001 h 4993737"/>
                  <a:gd name="connsiteX12" fmla="*/ 1647079 w 3299832"/>
                  <a:gd name="connsiteY12" fmla="*/ 4993558 h 4993737"/>
                  <a:gd name="connsiteX13" fmla="*/ 915560 w 3299832"/>
                  <a:gd name="connsiteY13" fmla="*/ 4698136 h 4993737"/>
                  <a:gd name="connsiteX0" fmla="*/ 927279 w 3311551"/>
                  <a:gd name="connsiteY0" fmla="*/ 4698136 h 4993737"/>
                  <a:gd name="connsiteX1" fmla="*/ 786603 w 3311551"/>
                  <a:gd name="connsiteY1" fmla="*/ 3713398 h 4993737"/>
                  <a:gd name="connsiteX2" fmla="*/ 129354 w 3311551"/>
                  <a:gd name="connsiteY2" fmla="*/ 2805749 h 4993737"/>
                  <a:gd name="connsiteX3" fmla="*/ 46747 w 3311551"/>
                  <a:gd name="connsiteY3" fmla="*/ 1663769 h 4993737"/>
                  <a:gd name="connsiteX4" fmla="*/ 677992 w 3311551"/>
                  <a:gd name="connsiteY4" fmla="*/ 649930 h 4993737"/>
                  <a:gd name="connsiteX5" fmla="*/ 1461448 w 3311551"/>
                  <a:gd name="connsiteY5" fmla="*/ 285 h 4993737"/>
                  <a:gd name="connsiteX6" fmla="*/ 2587266 w 3311551"/>
                  <a:gd name="connsiteY6" fmla="*/ 337152 h 4993737"/>
                  <a:gd name="connsiteX7" fmla="*/ 3262517 w 3311551"/>
                  <a:gd name="connsiteY7" fmla="*/ 1321892 h 4993737"/>
                  <a:gd name="connsiteX8" fmla="*/ 3178109 w 3311551"/>
                  <a:gd name="connsiteY8" fmla="*/ 2616118 h 4993737"/>
                  <a:gd name="connsiteX9" fmla="*/ 2530996 w 3311551"/>
                  <a:gd name="connsiteY9" fmla="*/ 3530518 h 4993737"/>
                  <a:gd name="connsiteX10" fmla="*/ 2348116 w 3311551"/>
                  <a:gd name="connsiteY10" fmla="*/ 3924414 h 4993737"/>
                  <a:gd name="connsiteX11" fmla="*/ 2305912 w 3311551"/>
                  <a:gd name="connsiteY11" fmla="*/ 4670001 h 4993737"/>
                  <a:gd name="connsiteX12" fmla="*/ 1658798 w 3311551"/>
                  <a:gd name="connsiteY12" fmla="*/ 4993558 h 4993737"/>
                  <a:gd name="connsiteX13" fmla="*/ 927279 w 3311551"/>
                  <a:gd name="connsiteY13" fmla="*/ 4698136 h 4993737"/>
                  <a:gd name="connsiteX0" fmla="*/ 927279 w 3311551"/>
                  <a:gd name="connsiteY0" fmla="*/ 4419414 h 4715015"/>
                  <a:gd name="connsiteX1" fmla="*/ 786603 w 3311551"/>
                  <a:gd name="connsiteY1" fmla="*/ 3434676 h 4715015"/>
                  <a:gd name="connsiteX2" fmla="*/ 129354 w 3311551"/>
                  <a:gd name="connsiteY2" fmla="*/ 2527027 h 4715015"/>
                  <a:gd name="connsiteX3" fmla="*/ 46747 w 3311551"/>
                  <a:gd name="connsiteY3" fmla="*/ 1385047 h 4715015"/>
                  <a:gd name="connsiteX4" fmla="*/ 677992 w 3311551"/>
                  <a:gd name="connsiteY4" fmla="*/ 371208 h 4715015"/>
                  <a:gd name="connsiteX5" fmla="*/ 1635992 w 3311551"/>
                  <a:gd name="connsiteY5" fmla="*/ 112396 h 4715015"/>
                  <a:gd name="connsiteX6" fmla="*/ 2587266 w 3311551"/>
                  <a:gd name="connsiteY6" fmla="*/ 58430 h 4715015"/>
                  <a:gd name="connsiteX7" fmla="*/ 3262517 w 3311551"/>
                  <a:gd name="connsiteY7" fmla="*/ 1043170 h 4715015"/>
                  <a:gd name="connsiteX8" fmla="*/ 3178109 w 3311551"/>
                  <a:gd name="connsiteY8" fmla="*/ 2337396 h 4715015"/>
                  <a:gd name="connsiteX9" fmla="*/ 2530996 w 3311551"/>
                  <a:gd name="connsiteY9" fmla="*/ 3251796 h 4715015"/>
                  <a:gd name="connsiteX10" fmla="*/ 2348116 w 3311551"/>
                  <a:gd name="connsiteY10" fmla="*/ 3645692 h 4715015"/>
                  <a:gd name="connsiteX11" fmla="*/ 2305912 w 3311551"/>
                  <a:gd name="connsiteY11" fmla="*/ 4391279 h 4715015"/>
                  <a:gd name="connsiteX12" fmla="*/ 1658798 w 3311551"/>
                  <a:gd name="connsiteY12" fmla="*/ 4714836 h 4715015"/>
                  <a:gd name="connsiteX13" fmla="*/ 927279 w 3311551"/>
                  <a:gd name="connsiteY13" fmla="*/ 4419414 h 4715015"/>
                  <a:gd name="connsiteX0" fmla="*/ 927279 w 3302159"/>
                  <a:gd name="connsiteY0" fmla="*/ 4307184 h 4602785"/>
                  <a:gd name="connsiteX1" fmla="*/ 786603 w 3302159"/>
                  <a:gd name="connsiteY1" fmla="*/ 3322446 h 4602785"/>
                  <a:gd name="connsiteX2" fmla="*/ 129354 w 3302159"/>
                  <a:gd name="connsiteY2" fmla="*/ 2414797 h 4602785"/>
                  <a:gd name="connsiteX3" fmla="*/ 46747 w 3302159"/>
                  <a:gd name="connsiteY3" fmla="*/ 1272817 h 4602785"/>
                  <a:gd name="connsiteX4" fmla="*/ 677992 w 3302159"/>
                  <a:gd name="connsiteY4" fmla="*/ 258978 h 4602785"/>
                  <a:gd name="connsiteX5" fmla="*/ 1635992 w 3302159"/>
                  <a:gd name="connsiteY5" fmla="*/ 166 h 4602785"/>
                  <a:gd name="connsiteX6" fmla="*/ 2714209 w 3302159"/>
                  <a:gd name="connsiteY6" fmla="*/ 367098 h 4602785"/>
                  <a:gd name="connsiteX7" fmla="*/ 3262517 w 3302159"/>
                  <a:gd name="connsiteY7" fmla="*/ 930940 h 4602785"/>
                  <a:gd name="connsiteX8" fmla="*/ 3178109 w 3302159"/>
                  <a:gd name="connsiteY8" fmla="*/ 2225166 h 4602785"/>
                  <a:gd name="connsiteX9" fmla="*/ 2530996 w 3302159"/>
                  <a:gd name="connsiteY9" fmla="*/ 3139566 h 4602785"/>
                  <a:gd name="connsiteX10" fmla="*/ 2348116 w 3302159"/>
                  <a:gd name="connsiteY10" fmla="*/ 3533462 h 4602785"/>
                  <a:gd name="connsiteX11" fmla="*/ 2305912 w 3302159"/>
                  <a:gd name="connsiteY11" fmla="*/ 4279049 h 4602785"/>
                  <a:gd name="connsiteX12" fmla="*/ 1658798 w 3302159"/>
                  <a:gd name="connsiteY12" fmla="*/ 4602606 h 4602785"/>
                  <a:gd name="connsiteX13" fmla="*/ 927279 w 3302159"/>
                  <a:gd name="connsiteY13" fmla="*/ 4307184 h 4602785"/>
                  <a:gd name="connsiteX0" fmla="*/ 927279 w 3214383"/>
                  <a:gd name="connsiteY0" fmla="*/ 4307249 h 4602850"/>
                  <a:gd name="connsiteX1" fmla="*/ 786603 w 3214383"/>
                  <a:gd name="connsiteY1" fmla="*/ 3322511 h 4602850"/>
                  <a:gd name="connsiteX2" fmla="*/ 129354 w 3214383"/>
                  <a:gd name="connsiteY2" fmla="*/ 2414862 h 4602850"/>
                  <a:gd name="connsiteX3" fmla="*/ 46747 w 3214383"/>
                  <a:gd name="connsiteY3" fmla="*/ 1272882 h 4602850"/>
                  <a:gd name="connsiteX4" fmla="*/ 677992 w 3214383"/>
                  <a:gd name="connsiteY4" fmla="*/ 259043 h 4602850"/>
                  <a:gd name="connsiteX5" fmla="*/ 1635992 w 3214383"/>
                  <a:gd name="connsiteY5" fmla="*/ 231 h 4602850"/>
                  <a:gd name="connsiteX6" fmla="*/ 2714209 w 3214383"/>
                  <a:gd name="connsiteY6" fmla="*/ 367163 h 4602850"/>
                  <a:gd name="connsiteX7" fmla="*/ 3087972 w 3214383"/>
                  <a:gd name="connsiteY7" fmla="*/ 1321837 h 4602850"/>
                  <a:gd name="connsiteX8" fmla="*/ 3178109 w 3214383"/>
                  <a:gd name="connsiteY8" fmla="*/ 2225231 h 4602850"/>
                  <a:gd name="connsiteX9" fmla="*/ 2530996 w 3214383"/>
                  <a:gd name="connsiteY9" fmla="*/ 3139631 h 4602850"/>
                  <a:gd name="connsiteX10" fmla="*/ 2348116 w 3214383"/>
                  <a:gd name="connsiteY10" fmla="*/ 3533527 h 4602850"/>
                  <a:gd name="connsiteX11" fmla="*/ 2305912 w 3214383"/>
                  <a:gd name="connsiteY11" fmla="*/ 4279114 h 4602850"/>
                  <a:gd name="connsiteX12" fmla="*/ 1658798 w 3214383"/>
                  <a:gd name="connsiteY12" fmla="*/ 4602671 h 4602850"/>
                  <a:gd name="connsiteX13" fmla="*/ 927279 w 3214383"/>
                  <a:gd name="connsiteY13" fmla="*/ 4307249 h 4602850"/>
                  <a:gd name="connsiteX0" fmla="*/ 927279 w 3220314"/>
                  <a:gd name="connsiteY0" fmla="*/ 4307273 h 4602874"/>
                  <a:gd name="connsiteX1" fmla="*/ 786603 w 3220314"/>
                  <a:gd name="connsiteY1" fmla="*/ 3322535 h 4602874"/>
                  <a:gd name="connsiteX2" fmla="*/ 129354 w 3220314"/>
                  <a:gd name="connsiteY2" fmla="*/ 2414886 h 4602874"/>
                  <a:gd name="connsiteX3" fmla="*/ 46747 w 3220314"/>
                  <a:gd name="connsiteY3" fmla="*/ 1272906 h 4602874"/>
                  <a:gd name="connsiteX4" fmla="*/ 677992 w 3220314"/>
                  <a:gd name="connsiteY4" fmla="*/ 259067 h 4602874"/>
                  <a:gd name="connsiteX5" fmla="*/ 1635992 w 3220314"/>
                  <a:gd name="connsiteY5" fmla="*/ 255 h 4602874"/>
                  <a:gd name="connsiteX6" fmla="*/ 2523796 w 3220314"/>
                  <a:gd name="connsiteY6" fmla="*/ 352156 h 4602874"/>
                  <a:gd name="connsiteX7" fmla="*/ 3087972 w 3220314"/>
                  <a:gd name="connsiteY7" fmla="*/ 1321861 h 4602874"/>
                  <a:gd name="connsiteX8" fmla="*/ 3178109 w 3220314"/>
                  <a:gd name="connsiteY8" fmla="*/ 2225255 h 4602874"/>
                  <a:gd name="connsiteX9" fmla="*/ 2530996 w 3220314"/>
                  <a:gd name="connsiteY9" fmla="*/ 3139655 h 4602874"/>
                  <a:gd name="connsiteX10" fmla="*/ 2348116 w 3220314"/>
                  <a:gd name="connsiteY10" fmla="*/ 3533551 h 4602874"/>
                  <a:gd name="connsiteX11" fmla="*/ 2305912 w 3220314"/>
                  <a:gd name="connsiteY11" fmla="*/ 4279138 h 4602874"/>
                  <a:gd name="connsiteX12" fmla="*/ 1658798 w 3220314"/>
                  <a:gd name="connsiteY12" fmla="*/ 4602695 h 4602874"/>
                  <a:gd name="connsiteX13" fmla="*/ 927279 w 3220314"/>
                  <a:gd name="connsiteY13" fmla="*/ 4307273 h 4602874"/>
                  <a:gd name="connsiteX0" fmla="*/ 927279 w 3122551"/>
                  <a:gd name="connsiteY0" fmla="*/ 4307273 h 4602874"/>
                  <a:gd name="connsiteX1" fmla="*/ 786603 w 3122551"/>
                  <a:gd name="connsiteY1" fmla="*/ 3322535 h 4602874"/>
                  <a:gd name="connsiteX2" fmla="*/ 129354 w 3122551"/>
                  <a:gd name="connsiteY2" fmla="*/ 2414886 h 4602874"/>
                  <a:gd name="connsiteX3" fmla="*/ 46747 w 3122551"/>
                  <a:gd name="connsiteY3" fmla="*/ 1272906 h 4602874"/>
                  <a:gd name="connsiteX4" fmla="*/ 677992 w 3122551"/>
                  <a:gd name="connsiteY4" fmla="*/ 259067 h 4602874"/>
                  <a:gd name="connsiteX5" fmla="*/ 1635992 w 3122551"/>
                  <a:gd name="connsiteY5" fmla="*/ 255 h 4602874"/>
                  <a:gd name="connsiteX6" fmla="*/ 2523796 w 3122551"/>
                  <a:gd name="connsiteY6" fmla="*/ 352156 h 4602874"/>
                  <a:gd name="connsiteX7" fmla="*/ 3087972 w 3122551"/>
                  <a:gd name="connsiteY7" fmla="*/ 1321861 h 4602874"/>
                  <a:gd name="connsiteX8" fmla="*/ 3003565 w 3122551"/>
                  <a:gd name="connsiteY8" fmla="*/ 2330479 h 4602874"/>
                  <a:gd name="connsiteX9" fmla="*/ 2530996 w 3122551"/>
                  <a:gd name="connsiteY9" fmla="*/ 3139655 h 4602874"/>
                  <a:gd name="connsiteX10" fmla="*/ 2348116 w 3122551"/>
                  <a:gd name="connsiteY10" fmla="*/ 3533551 h 4602874"/>
                  <a:gd name="connsiteX11" fmla="*/ 2305912 w 3122551"/>
                  <a:gd name="connsiteY11" fmla="*/ 4279138 h 4602874"/>
                  <a:gd name="connsiteX12" fmla="*/ 1658798 w 3122551"/>
                  <a:gd name="connsiteY12" fmla="*/ 4602695 h 4602874"/>
                  <a:gd name="connsiteX13" fmla="*/ 927279 w 3122551"/>
                  <a:gd name="connsiteY13" fmla="*/ 4307273 h 4602874"/>
                  <a:gd name="connsiteX0" fmla="*/ 927279 w 3122551"/>
                  <a:gd name="connsiteY0" fmla="*/ 4307237 h 4602838"/>
                  <a:gd name="connsiteX1" fmla="*/ 786603 w 3122551"/>
                  <a:gd name="connsiteY1" fmla="*/ 3322499 h 4602838"/>
                  <a:gd name="connsiteX2" fmla="*/ 129354 w 3122551"/>
                  <a:gd name="connsiteY2" fmla="*/ 2414850 h 4602838"/>
                  <a:gd name="connsiteX3" fmla="*/ 46747 w 3122551"/>
                  <a:gd name="connsiteY3" fmla="*/ 1272870 h 4602838"/>
                  <a:gd name="connsiteX4" fmla="*/ 677992 w 3122551"/>
                  <a:gd name="connsiteY4" fmla="*/ 259031 h 4602838"/>
                  <a:gd name="connsiteX5" fmla="*/ 1635992 w 3122551"/>
                  <a:gd name="connsiteY5" fmla="*/ 219 h 4602838"/>
                  <a:gd name="connsiteX6" fmla="*/ 2523796 w 3122551"/>
                  <a:gd name="connsiteY6" fmla="*/ 352120 h 4602838"/>
                  <a:gd name="connsiteX7" fmla="*/ 3087972 w 3122551"/>
                  <a:gd name="connsiteY7" fmla="*/ 1171505 h 4602838"/>
                  <a:gd name="connsiteX8" fmla="*/ 3003565 w 3122551"/>
                  <a:gd name="connsiteY8" fmla="*/ 2330443 h 4602838"/>
                  <a:gd name="connsiteX9" fmla="*/ 2530996 w 3122551"/>
                  <a:gd name="connsiteY9" fmla="*/ 3139619 h 4602838"/>
                  <a:gd name="connsiteX10" fmla="*/ 2348116 w 3122551"/>
                  <a:gd name="connsiteY10" fmla="*/ 3533515 h 4602838"/>
                  <a:gd name="connsiteX11" fmla="*/ 2305912 w 3122551"/>
                  <a:gd name="connsiteY11" fmla="*/ 4279102 h 4602838"/>
                  <a:gd name="connsiteX12" fmla="*/ 1658798 w 3122551"/>
                  <a:gd name="connsiteY12" fmla="*/ 4602659 h 4602838"/>
                  <a:gd name="connsiteX13" fmla="*/ 927279 w 3122551"/>
                  <a:gd name="connsiteY13" fmla="*/ 4307237 h 4602838"/>
                  <a:gd name="connsiteX0" fmla="*/ 924934 w 3120206"/>
                  <a:gd name="connsiteY0" fmla="*/ 4307237 h 4602838"/>
                  <a:gd name="connsiteX1" fmla="*/ 784258 w 3120206"/>
                  <a:gd name="connsiteY1" fmla="*/ 3322499 h 4602838"/>
                  <a:gd name="connsiteX2" fmla="*/ 127009 w 3120206"/>
                  <a:gd name="connsiteY2" fmla="*/ 2414850 h 4602838"/>
                  <a:gd name="connsiteX3" fmla="*/ 44402 w 3120206"/>
                  <a:gd name="connsiteY3" fmla="*/ 1272870 h 4602838"/>
                  <a:gd name="connsiteX4" fmla="*/ 643911 w 3120206"/>
                  <a:gd name="connsiteY4" fmla="*/ 319159 h 4602838"/>
                  <a:gd name="connsiteX5" fmla="*/ 1633647 w 3120206"/>
                  <a:gd name="connsiteY5" fmla="*/ 219 h 4602838"/>
                  <a:gd name="connsiteX6" fmla="*/ 2521451 w 3120206"/>
                  <a:gd name="connsiteY6" fmla="*/ 352120 h 4602838"/>
                  <a:gd name="connsiteX7" fmla="*/ 3085627 w 3120206"/>
                  <a:gd name="connsiteY7" fmla="*/ 1171505 h 4602838"/>
                  <a:gd name="connsiteX8" fmla="*/ 3001220 w 3120206"/>
                  <a:gd name="connsiteY8" fmla="*/ 2330443 h 4602838"/>
                  <a:gd name="connsiteX9" fmla="*/ 2528651 w 3120206"/>
                  <a:gd name="connsiteY9" fmla="*/ 3139619 h 4602838"/>
                  <a:gd name="connsiteX10" fmla="*/ 2345771 w 3120206"/>
                  <a:gd name="connsiteY10" fmla="*/ 3533515 h 4602838"/>
                  <a:gd name="connsiteX11" fmla="*/ 2303567 w 3120206"/>
                  <a:gd name="connsiteY11" fmla="*/ 4279102 h 4602838"/>
                  <a:gd name="connsiteX12" fmla="*/ 1656453 w 3120206"/>
                  <a:gd name="connsiteY12" fmla="*/ 4602659 h 4602838"/>
                  <a:gd name="connsiteX13" fmla="*/ 924934 w 3120206"/>
                  <a:gd name="connsiteY13" fmla="*/ 4307237 h 4602838"/>
                  <a:gd name="connsiteX0" fmla="*/ 922462 w 3117734"/>
                  <a:gd name="connsiteY0" fmla="*/ 4307237 h 4602800"/>
                  <a:gd name="connsiteX1" fmla="*/ 718315 w 3117734"/>
                  <a:gd name="connsiteY1" fmla="*/ 3472820 h 4602800"/>
                  <a:gd name="connsiteX2" fmla="*/ 124537 w 3117734"/>
                  <a:gd name="connsiteY2" fmla="*/ 2414850 h 4602800"/>
                  <a:gd name="connsiteX3" fmla="*/ 41930 w 3117734"/>
                  <a:gd name="connsiteY3" fmla="*/ 1272870 h 4602800"/>
                  <a:gd name="connsiteX4" fmla="*/ 641439 w 3117734"/>
                  <a:gd name="connsiteY4" fmla="*/ 319159 h 4602800"/>
                  <a:gd name="connsiteX5" fmla="*/ 1631175 w 3117734"/>
                  <a:gd name="connsiteY5" fmla="*/ 219 h 4602800"/>
                  <a:gd name="connsiteX6" fmla="*/ 2518979 w 3117734"/>
                  <a:gd name="connsiteY6" fmla="*/ 352120 h 4602800"/>
                  <a:gd name="connsiteX7" fmla="*/ 3083155 w 3117734"/>
                  <a:gd name="connsiteY7" fmla="*/ 1171505 h 4602800"/>
                  <a:gd name="connsiteX8" fmla="*/ 2998748 w 3117734"/>
                  <a:gd name="connsiteY8" fmla="*/ 2330443 h 4602800"/>
                  <a:gd name="connsiteX9" fmla="*/ 2526179 w 3117734"/>
                  <a:gd name="connsiteY9" fmla="*/ 3139619 h 4602800"/>
                  <a:gd name="connsiteX10" fmla="*/ 2343299 w 3117734"/>
                  <a:gd name="connsiteY10" fmla="*/ 3533515 h 4602800"/>
                  <a:gd name="connsiteX11" fmla="*/ 2301095 w 3117734"/>
                  <a:gd name="connsiteY11" fmla="*/ 4279102 h 4602800"/>
                  <a:gd name="connsiteX12" fmla="*/ 1653981 w 3117734"/>
                  <a:gd name="connsiteY12" fmla="*/ 4602659 h 4602800"/>
                  <a:gd name="connsiteX13" fmla="*/ 922462 w 3117734"/>
                  <a:gd name="connsiteY13" fmla="*/ 4307237 h 4602800"/>
                  <a:gd name="connsiteX0" fmla="*/ 924299 w 3119571"/>
                  <a:gd name="connsiteY0" fmla="*/ 4307237 h 4602800"/>
                  <a:gd name="connsiteX1" fmla="*/ 767756 w 3119571"/>
                  <a:gd name="connsiteY1" fmla="*/ 3472820 h 4602800"/>
                  <a:gd name="connsiteX2" fmla="*/ 126374 w 3119571"/>
                  <a:gd name="connsiteY2" fmla="*/ 2414850 h 4602800"/>
                  <a:gd name="connsiteX3" fmla="*/ 43767 w 3119571"/>
                  <a:gd name="connsiteY3" fmla="*/ 1272870 h 4602800"/>
                  <a:gd name="connsiteX4" fmla="*/ 643276 w 3119571"/>
                  <a:gd name="connsiteY4" fmla="*/ 319159 h 4602800"/>
                  <a:gd name="connsiteX5" fmla="*/ 1633012 w 3119571"/>
                  <a:gd name="connsiteY5" fmla="*/ 219 h 4602800"/>
                  <a:gd name="connsiteX6" fmla="*/ 2520816 w 3119571"/>
                  <a:gd name="connsiteY6" fmla="*/ 352120 h 4602800"/>
                  <a:gd name="connsiteX7" fmla="*/ 3084992 w 3119571"/>
                  <a:gd name="connsiteY7" fmla="*/ 1171505 h 4602800"/>
                  <a:gd name="connsiteX8" fmla="*/ 3000585 w 3119571"/>
                  <a:gd name="connsiteY8" fmla="*/ 2330443 h 4602800"/>
                  <a:gd name="connsiteX9" fmla="*/ 2528016 w 3119571"/>
                  <a:gd name="connsiteY9" fmla="*/ 3139619 h 4602800"/>
                  <a:gd name="connsiteX10" fmla="*/ 2345136 w 3119571"/>
                  <a:gd name="connsiteY10" fmla="*/ 3533515 h 4602800"/>
                  <a:gd name="connsiteX11" fmla="*/ 2302932 w 3119571"/>
                  <a:gd name="connsiteY11" fmla="*/ 4279102 h 4602800"/>
                  <a:gd name="connsiteX12" fmla="*/ 1655818 w 3119571"/>
                  <a:gd name="connsiteY12" fmla="*/ 4602659 h 4602800"/>
                  <a:gd name="connsiteX13" fmla="*/ 924299 w 3119571"/>
                  <a:gd name="connsiteY13" fmla="*/ 4307237 h 4602800"/>
                  <a:gd name="connsiteX0" fmla="*/ 924300 w 3119572"/>
                  <a:gd name="connsiteY0" fmla="*/ 4307237 h 4602800"/>
                  <a:gd name="connsiteX1" fmla="*/ 767757 w 3119572"/>
                  <a:gd name="connsiteY1" fmla="*/ 3472820 h 4602800"/>
                  <a:gd name="connsiteX2" fmla="*/ 126375 w 3119572"/>
                  <a:gd name="connsiteY2" fmla="*/ 2414850 h 4602800"/>
                  <a:gd name="connsiteX3" fmla="*/ 43768 w 3119572"/>
                  <a:gd name="connsiteY3" fmla="*/ 1272870 h 4602800"/>
                  <a:gd name="connsiteX4" fmla="*/ 643277 w 3119572"/>
                  <a:gd name="connsiteY4" fmla="*/ 319159 h 4602800"/>
                  <a:gd name="connsiteX5" fmla="*/ 1633013 w 3119572"/>
                  <a:gd name="connsiteY5" fmla="*/ 219 h 4602800"/>
                  <a:gd name="connsiteX6" fmla="*/ 2520817 w 3119572"/>
                  <a:gd name="connsiteY6" fmla="*/ 352120 h 4602800"/>
                  <a:gd name="connsiteX7" fmla="*/ 3084993 w 3119572"/>
                  <a:gd name="connsiteY7" fmla="*/ 1171505 h 4602800"/>
                  <a:gd name="connsiteX8" fmla="*/ 3000586 w 3119572"/>
                  <a:gd name="connsiteY8" fmla="*/ 2330443 h 4602800"/>
                  <a:gd name="connsiteX9" fmla="*/ 2528017 w 3119572"/>
                  <a:gd name="connsiteY9" fmla="*/ 3139619 h 4602800"/>
                  <a:gd name="connsiteX10" fmla="*/ 2345137 w 3119572"/>
                  <a:gd name="connsiteY10" fmla="*/ 3533515 h 4602800"/>
                  <a:gd name="connsiteX11" fmla="*/ 2302933 w 3119572"/>
                  <a:gd name="connsiteY11" fmla="*/ 4279102 h 4602800"/>
                  <a:gd name="connsiteX12" fmla="*/ 1655819 w 3119572"/>
                  <a:gd name="connsiteY12" fmla="*/ 4602659 h 4602800"/>
                  <a:gd name="connsiteX13" fmla="*/ 924300 w 3119572"/>
                  <a:gd name="connsiteY13" fmla="*/ 4307237 h 4602800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8091"/>
                  <a:gd name="connsiteY0" fmla="*/ 4307237 h 4602843"/>
                  <a:gd name="connsiteX1" fmla="*/ 767757 w 3118091"/>
                  <a:gd name="connsiteY1" fmla="*/ 3307467 h 4602843"/>
                  <a:gd name="connsiteX2" fmla="*/ 126375 w 3118091"/>
                  <a:gd name="connsiteY2" fmla="*/ 2414850 h 4602843"/>
                  <a:gd name="connsiteX3" fmla="*/ 43768 w 3118091"/>
                  <a:gd name="connsiteY3" fmla="*/ 1272870 h 4602843"/>
                  <a:gd name="connsiteX4" fmla="*/ 643277 w 3118091"/>
                  <a:gd name="connsiteY4" fmla="*/ 319159 h 4602843"/>
                  <a:gd name="connsiteX5" fmla="*/ 1633013 w 3118091"/>
                  <a:gd name="connsiteY5" fmla="*/ 219 h 4602843"/>
                  <a:gd name="connsiteX6" fmla="*/ 2520817 w 3118091"/>
                  <a:gd name="connsiteY6" fmla="*/ 352120 h 4602843"/>
                  <a:gd name="connsiteX7" fmla="*/ 3084993 w 3118091"/>
                  <a:gd name="connsiteY7" fmla="*/ 1171505 h 4602843"/>
                  <a:gd name="connsiteX8" fmla="*/ 3000586 w 3118091"/>
                  <a:gd name="connsiteY8" fmla="*/ 2330443 h 4602843"/>
                  <a:gd name="connsiteX9" fmla="*/ 2575620 w 3118091"/>
                  <a:gd name="connsiteY9" fmla="*/ 3154651 h 4602843"/>
                  <a:gd name="connsiteX10" fmla="*/ 2345137 w 3118091"/>
                  <a:gd name="connsiteY10" fmla="*/ 3533515 h 4602843"/>
                  <a:gd name="connsiteX11" fmla="*/ 2302933 w 3118091"/>
                  <a:gd name="connsiteY11" fmla="*/ 4279102 h 4602843"/>
                  <a:gd name="connsiteX12" fmla="*/ 1655819 w 3118091"/>
                  <a:gd name="connsiteY12" fmla="*/ 4602659 h 4602843"/>
                  <a:gd name="connsiteX13" fmla="*/ 924300 w 3118091"/>
                  <a:gd name="connsiteY13" fmla="*/ 4307237 h 4602843"/>
                  <a:gd name="connsiteX0" fmla="*/ 924300 w 3134467"/>
                  <a:gd name="connsiteY0" fmla="*/ 4307237 h 4602843"/>
                  <a:gd name="connsiteX1" fmla="*/ 767757 w 3134467"/>
                  <a:gd name="connsiteY1" fmla="*/ 3307467 h 4602843"/>
                  <a:gd name="connsiteX2" fmla="*/ 126375 w 3134467"/>
                  <a:gd name="connsiteY2" fmla="*/ 2414850 h 4602843"/>
                  <a:gd name="connsiteX3" fmla="*/ 43768 w 3134467"/>
                  <a:gd name="connsiteY3" fmla="*/ 1272870 h 4602843"/>
                  <a:gd name="connsiteX4" fmla="*/ 643277 w 3134467"/>
                  <a:gd name="connsiteY4" fmla="*/ 319159 h 4602843"/>
                  <a:gd name="connsiteX5" fmla="*/ 1633013 w 3134467"/>
                  <a:gd name="connsiteY5" fmla="*/ 219 h 4602843"/>
                  <a:gd name="connsiteX6" fmla="*/ 2520817 w 3134467"/>
                  <a:gd name="connsiteY6" fmla="*/ 352120 h 4602843"/>
                  <a:gd name="connsiteX7" fmla="*/ 3084993 w 3134467"/>
                  <a:gd name="connsiteY7" fmla="*/ 1171505 h 4602843"/>
                  <a:gd name="connsiteX8" fmla="*/ 3048189 w 3134467"/>
                  <a:gd name="connsiteY8" fmla="*/ 2345476 h 4602843"/>
                  <a:gd name="connsiteX9" fmla="*/ 2575620 w 3134467"/>
                  <a:gd name="connsiteY9" fmla="*/ 3154651 h 4602843"/>
                  <a:gd name="connsiteX10" fmla="*/ 2345137 w 3134467"/>
                  <a:gd name="connsiteY10" fmla="*/ 3533515 h 4602843"/>
                  <a:gd name="connsiteX11" fmla="*/ 2302933 w 3134467"/>
                  <a:gd name="connsiteY11" fmla="*/ 4279102 h 4602843"/>
                  <a:gd name="connsiteX12" fmla="*/ 1655819 w 3134467"/>
                  <a:gd name="connsiteY12" fmla="*/ 4602659 h 4602843"/>
                  <a:gd name="connsiteX13" fmla="*/ 924300 w 3134467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018 h 4602624"/>
                  <a:gd name="connsiteX1" fmla="*/ 718314 w 3132628"/>
                  <a:gd name="connsiteY1" fmla="*/ 3307248 h 4602624"/>
                  <a:gd name="connsiteX2" fmla="*/ 124536 w 3132628"/>
                  <a:gd name="connsiteY2" fmla="*/ 2414631 h 4602624"/>
                  <a:gd name="connsiteX3" fmla="*/ 41929 w 3132628"/>
                  <a:gd name="connsiteY3" fmla="*/ 1272651 h 4602624"/>
                  <a:gd name="connsiteX4" fmla="*/ 641438 w 3132628"/>
                  <a:gd name="connsiteY4" fmla="*/ 318940 h 4602624"/>
                  <a:gd name="connsiteX5" fmla="*/ 1631174 w 3132628"/>
                  <a:gd name="connsiteY5" fmla="*/ 0 h 4602624"/>
                  <a:gd name="connsiteX6" fmla="*/ 2518978 w 3132628"/>
                  <a:gd name="connsiteY6" fmla="*/ 351901 h 4602624"/>
                  <a:gd name="connsiteX7" fmla="*/ 3083154 w 3132628"/>
                  <a:gd name="connsiteY7" fmla="*/ 1171286 h 4602624"/>
                  <a:gd name="connsiteX8" fmla="*/ 3046350 w 3132628"/>
                  <a:gd name="connsiteY8" fmla="*/ 2345257 h 4602624"/>
                  <a:gd name="connsiteX9" fmla="*/ 2573781 w 3132628"/>
                  <a:gd name="connsiteY9" fmla="*/ 3154432 h 4602624"/>
                  <a:gd name="connsiteX10" fmla="*/ 2343298 w 3132628"/>
                  <a:gd name="connsiteY10" fmla="*/ 3533296 h 4602624"/>
                  <a:gd name="connsiteX11" fmla="*/ 2301094 w 3132628"/>
                  <a:gd name="connsiteY11" fmla="*/ 4278883 h 4602624"/>
                  <a:gd name="connsiteX12" fmla="*/ 1653980 w 3132628"/>
                  <a:gd name="connsiteY12" fmla="*/ 4602440 h 4602624"/>
                  <a:gd name="connsiteX13" fmla="*/ 922461 w 3132628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630 h 4603236"/>
                  <a:gd name="connsiteX1" fmla="*/ 718314 w 3130166"/>
                  <a:gd name="connsiteY1" fmla="*/ 3307860 h 4603236"/>
                  <a:gd name="connsiteX2" fmla="*/ 124536 w 3130166"/>
                  <a:gd name="connsiteY2" fmla="*/ 2415243 h 4603236"/>
                  <a:gd name="connsiteX3" fmla="*/ 41929 w 3130166"/>
                  <a:gd name="connsiteY3" fmla="*/ 1273263 h 4603236"/>
                  <a:gd name="connsiteX4" fmla="*/ 641438 w 3130166"/>
                  <a:gd name="connsiteY4" fmla="*/ 319552 h 4603236"/>
                  <a:gd name="connsiteX5" fmla="*/ 1631174 w 3130166"/>
                  <a:gd name="connsiteY5" fmla="*/ 612 h 4603236"/>
                  <a:gd name="connsiteX6" fmla="*/ 2553062 w 3130166"/>
                  <a:gd name="connsiteY6" fmla="*/ 352513 h 4603236"/>
                  <a:gd name="connsiteX7" fmla="*/ 3083154 w 3130166"/>
                  <a:gd name="connsiteY7" fmla="*/ 1171898 h 4603236"/>
                  <a:gd name="connsiteX8" fmla="*/ 3046350 w 3130166"/>
                  <a:gd name="connsiteY8" fmla="*/ 2345869 h 4603236"/>
                  <a:gd name="connsiteX9" fmla="*/ 2573781 w 3130166"/>
                  <a:gd name="connsiteY9" fmla="*/ 3155044 h 4603236"/>
                  <a:gd name="connsiteX10" fmla="*/ 2343298 w 3130166"/>
                  <a:gd name="connsiteY10" fmla="*/ 3533908 h 4603236"/>
                  <a:gd name="connsiteX11" fmla="*/ 2301094 w 3130166"/>
                  <a:gd name="connsiteY11" fmla="*/ 4279495 h 4603236"/>
                  <a:gd name="connsiteX12" fmla="*/ 1653980 w 3130166"/>
                  <a:gd name="connsiteY12" fmla="*/ 4603052 h 4603236"/>
                  <a:gd name="connsiteX13" fmla="*/ 922461 w 3130166"/>
                  <a:gd name="connsiteY13" fmla="*/ 4307630 h 4603236"/>
                  <a:gd name="connsiteX0" fmla="*/ 922461 w 3130166"/>
                  <a:gd name="connsiteY0" fmla="*/ 4307144 h 4602750"/>
                  <a:gd name="connsiteX1" fmla="*/ 718314 w 3130166"/>
                  <a:gd name="connsiteY1" fmla="*/ 3307374 h 4602750"/>
                  <a:gd name="connsiteX2" fmla="*/ 124536 w 3130166"/>
                  <a:gd name="connsiteY2" fmla="*/ 2414757 h 4602750"/>
                  <a:gd name="connsiteX3" fmla="*/ 41929 w 3130166"/>
                  <a:gd name="connsiteY3" fmla="*/ 1272777 h 4602750"/>
                  <a:gd name="connsiteX4" fmla="*/ 641438 w 3130166"/>
                  <a:gd name="connsiteY4" fmla="*/ 319066 h 4602750"/>
                  <a:gd name="connsiteX5" fmla="*/ 1631174 w 3130166"/>
                  <a:gd name="connsiteY5" fmla="*/ 126 h 4602750"/>
                  <a:gd name="connsiteX6" fmla="*/ 2553062 w 3130166"/>
                  <a:gd name="connsiteY6" fmla="*/ 352027 h 4602750"/>
                  <a:gd name="connsiteX7" fmla="*/ 3083154 w 3130166"/>
                  <a:gd name="connsiteY7" fmla="*/ 1171412 h 4602750"/>
                  <a:gd name="connsiteX8" fmla="*/ 3046350 w 3130166"/>
                  <a:gd name="connsiteY8" fmla="*/ 2345383 h 4602750"/>
                  <a:gd name="connsiteX9" fmla="*/ 2573781 w 3130166"/>
                  <a:gd name="connsiteY9" fmla="*/ 3154558 h 4602750"/>
                  <a:gd name="connsiteX10" fmla="*/ 2343298 w 3130166"/>
                  <a:gd name="connsiteY10" fmla="*/ 3533422 h 4602750"/>
                  <a:gd name="connsiteX11" fmla="*/ 2301094 w 3130166"/>
                  <a:gd name="connsiteY11" fmla="*/ 4279009 h 4602750"/>
                  <a:gd name="connsiteX12" fmla="*/ 1653980 w 3130166"/>
                  <a:gd name="connsiteY12" fmla="*/ 4602566 h 4602750"/>
                  <a:gd name="connsiteX13" fmla="*/ 922461 w 3130166"/>
                  <a:gd name="connsiteY13" fmla="*/ 4307144 h 460275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54686"/>
                  <a:gd name="connsiteY0" fmla="*/ 4307384 h 4602990"/>
                  <a:gd name="connsiteX1" fmla="*/ 718314 w 3154686"/>
                  <a:gd name="connsiteY1" fmla="*/ 3307614 h 4602990"/>
                  <a:gd name="connsiteX2" fmla="*/ 124536 w 3154686"/>
                  <a:gd name="connsiteY2" fmla="*/ 2414997 h 4602990"/>
                  <a:gd name="connsiteX3" fmla="*/ 41929 w 3154686"/>
                  <a:gd name="connsiteY3" fmla="*/ 1273017 h 4602990"/>
                  <a:gd name="connsiteX4" fmla="*/ 641438 w 3154686"/>
                  <a:gd name="connsiteY4" fmla="*/ 319306 h 4602990"/>
                  <a:gd name="connsiteX5" fmla="*/ 1631174 w 3154686"/>
                  <a:gd name="connsiteY5" fmla="*/ 366 h 4602990"/>
                  <a:gd name="connsiteX6" fmla="*/ 2553062 w 3154686"/>
                  <a:gd name="connsiteY6" fmla="*/ 352267 h 4602990"/>
                  <a:gd name="connsiteX7" fmla="*/ 3083154 w 3154686"/>
                  <a:gd name="connsiteY7" fmla="*/ 1171652 h 4602990"/>
                  <a:gd name="connsiteX8" fmla="*/ 3046350 w 3154686"/>
                  <a:gd name="connsiteY8" fmla="*/ 2345623 h 4602990"/>
                  <a:gd name="connsiteX9" fmla="*/ 2573781 w 3154686"/>
                  <a:gd name="connsiteY9" fmla="*/ 3154798 h 4602990"/>
                  <a:gd name="connsiteX10" fmla="*/ 2343298 w 3154686"/>
                  <a:gd name="connsiteY10" fmla="*/ 3533662 h 4602990"/>
                  <a:gd name="connsiteX11" fmla="*/ 2301094 w 3154686"/>
                  <a:gd name="connsiteY11" fmla="*/ 4279249 h 4602990"/>
                  <a:gd name="connsiteX12" fmla="*/ 1653980 w 3154686"/>
                  <a:gd name="connsiteY12" fmla="*/ 4602806 h 4602990"/>
                  <a:gd name="connsiteX13" fmla="*/ 922461 w 3154686"/>
                  <a:gd name="connsiteY13" fmla="*/ 4307384 h 4602990"/>
                  <a:gd name="connsiteX0" fmla="*/ 936922 w 3169147"/>
                  <a:gd name="connsiteY0" fmla="*/ 4307384 h 4602990"/>
                  <a:gd name="connsiteX1" fmla="*/ 732775 w 3169147"/>
                  <a:gd name="connsiteY1" fmla="*/ 3307614 h 4602990"/>
                  <a:gd name="connsiteX2" fmla="*/ 138997 w 3169147"/>
                  <a:gd name="connsiteY2" fmla="*/ 2414997 h 4602990"/>
                  <a:gd name="connsiteX3" fmla="*/ 56390 w 3169147"/>
                  <a:gd name="connsiteY3" fmla="*/ 1273017 h 4602990"/>
                  <a:gd name="connsiteX4" fmla="*/ 655899 w 3169147"/>
                  <a:gd name="connsiteY4" fmla="*/ 319306 h 4602990"/>
                  <a:gd name="connsiteX5" fmla="*/ 1645635 w 3169147"/>
                  <a:gd name="connsiteY5" fmla="*/ 366 h 4602990"/>
                  <a:gd name="connsiteX6" fmla="*/ 2567523 w 3169147"/>
                  <a:gd name="connsiteY6" fmla="*/ 352267 h 4602990"/>
                  <a:gd name="connsiteX7" fmla="*/ 3097615 w 3169147"/>
                  <a:gd name="connsiteY7" fmla="*/ 1171652 h 4602990"/>
                  <a:gd name="connsiteX8" fmla="*/ 3060811 w 3169147"/>
                  <a:gd name="connsiteY8" fmla="*/ 2345623 h 4602990"/>
                  <a:gd name="connsiteX9" fmla="*/ 2588242 w 3169147"/>
                  <a:gd name="connsiteY9" fmla="*/ 3154798 h 4602990"/>
                  <a:gd name="connsiteX10" fmla="*/ 2357759 w 3169147"/>
                  <a:gd name="connsiteY10" fmla="*/ 3533662 h 4602990"/>
                  <a:gd name="connsiteX11" fmla="*/ 2315555 w 3169147"/>
                  <a:gd name="connsiteY11" fmla="*/ 4279249 h 4602990"/>
                  <a:gd name="connsiteX12" fmla="*/ 1668441 w 3169147"/>
                  <a:gd name="connsiteY12" fmla="*/ 4602806 h 4602990"/>
                  <a:gd name="connsiteX13" fmla="*/ 936922 w 3169147"/>
                  <a:gd name="connsiteY13" fmla="*/ 4307384 h 46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69147" h="4602990">
                    <a:moveTo>
                      <a:pt x="936922" y="4307384"/>
                    </a:moveTo>
                    <a:cubicBezTo>
                      <a:pt x="780978" y="4091519"/>
                      <a:pt x="1072043" y="3713205"/>
                      <a:pt x="732775" y="3307614"/>
                    </a:cubicBezTo>
                    <a:cubicBezTo>
                      <a:pt x="393507" y="2902023"/>
                      <a:pt x="306262" y="2779927"/>
                      <a:pt x="138997" y="2414997"/>
                    </a:cubicBezTo>
                    <a:cubicBezTo>
                      <a:pt x="-28268" y="2050067"/>
                      <a:pt x="-29760" y="1622299"/>
                      <a:pt x="56390" y="1273017"/>
                    </a:cubicBezTo>
                    <a:cubicBezTo>
                      <a:pt x="142540" y="923735"/>
                      <a:pt x="261942" y="622652"/>
                      <a:pt x="655899" y="319306"/>
                    </a:cubicBezTo>
                    <a:cubicBezTo>
                      <a:pt x="1049856" y="15960"/>
                      <a:pt x="1463103" y="-3363"/>
                      <a:pt x="1645635" y="366"/>
                    </a:cubicBezTo>
                    <a:cubicBezTo>
                      <a:pt x="2133088" y="14858"/>
                      <a:pt x="2422096" y="232394"/>
                      <a:pt x="2567523" y="352267"/>
                    </a:cubicBezTo>
                    <a:cubicBezTo>
                      <a:pt x="2712950" y="472140"/>
                      <a:pt x="3015400" y="839426"/>
                      <a:pt x="3097615" y="1171652"/>
                    </a:cubicBezTo>
                    <a:cubicBezTo>
                      <a:pt x="3179830" y="1503878"/>
                      <a:pt x="3218419" y="1920384"/>
                      <a:pt x="3060811" y="2345623"/>
                    </a:cubicBezTo>
                    <a:cubicBezTo>
                      <a:pt x="2903203" y="2770862"/>
                      <a:pt x="2705417" y="2956792"/>
                      <a:pt x="2588242" y="3154798"/>
                    </a:cubicBezTo>
                    <a:cubicBezTo>
                      <a:pt x="2471067" y="3352804"/>
                      <a:pt x="2403207" y="3346253"/>
                      <a:pt x="2357759" y="3533662"/>
                    </a:cubicBezTo>
                    <a:cubicBezTo>
                      <a:pt x="2312311" y="3721071"/>
                      <a:pt x="2402306" y="4108092"/>
                      <a:pt x="2315555" y="4279249"/>
                    </a:cubicBezTo>
                    <a:cubicBezTo>
                      <a:pt x="2228804" y="4450406"/>
                      <a:pt x="1898213" y="4598117"/>
                      <a:pt x="1668441" y="4602806"/>
                    </a:cubicBezTo>
                    <a:cubicBezTo>
                      <a:pt x="1438669" y="4607495"/>
                      <a:pt x="1092866" y="4523249"/>
                      <a:pt x="936922" y="430738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61">
                <a:extLst>
                  <a:ext uri="{FF2B5EF4-FFF2-40B4-BE49-F238E27FC236}">
                    <a16:creationId xmlns="" xmlns:a16="http://schemas.microsoft.com/office/drawing/2014/main" id="{B859B5BC-47CB-41D5-9A49-87E4D6653D05}"/>
                  </a:ext>
                </a:extLst>
              </p:cNvPr>
              <p:cNvSpPr/>
              <p:nvPr/>
            </p:nvSpPr>
            <p:spPr>
              <a:xfrm>
                <a:off x="6973467" y="1390663"/>
                <a:ext cx="2656914" cy="4073539"/>
              </a:xfrm>
              <a:custGeom>
                <a:avLst/>
                <a:gdLst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75743 w 2656914"/>
                  <a:gd name="connsiteY17" fmla="*/ 2086057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56914" h="4073539">
                    <a:moveTo>
                      <a:pt x="1379649" y="324"/>
                    </a:moveTo>
                    <a:cubicBezTo>
                      <a:pt x="1788315" y="13149"/>
                      <a:pt x="2030610" y="205663"/>
                      <a:pt x="2152531" y="311748"/>
                    </a:cubicBezTo>
                    <a:cubicBezTo>
                      <a:pt x="2274453" y="417833"/>
                      <a:pt x="2528017" y="742873"/>
                      <a:pt x="2596944" y="1036885"/>
                    </a:cubicBezTo>
                    <a:cubicBezTo>
                      <a:pt x="2665870" y="1330897"/>
                      <a:pt x="2698222" y="1699495"/>
                      <a:pt x="2566089" y="2075822"/>
                    </a:cubicBezTo>
                    <a:cubicBezTo>
                      <a:pt x="2433955" y="2452148"/>
                      <a:pt x="2268137" y="2616692"/>
                      <a:pt x="2169901" y="2791923"/>
                    </a:cubicBezTo>
                    <a:cubicBezTo>
                      <a:pt x="2071666" y="2967154"/>
                      <a:pt x="2014774" y="2961356"/>
                      <a:pt x="1976672" y="3127209"/>
                    </a:cubicBezTo>
                    <a:cubicBezTo>
                      <a:pt x="1938570" y="3293061"/>
                      <a:pt x="2014019" y="3635566"/>
                      <a:pt x="1941289" y="3787036"/>
                    </a:cubicBezTo>
                    <a:cubicBezTo>
                      <a:pt x="1868560" y="3938506"/>
                      <a:pt x="1591403" y="4069227"/>
                      <a:pt x="1398769" y="4073376"/>
                    </a:cubicBezTo>
                    <a:cubicBezTo>
                      <a:pt x="1206135" y="4077526"/>
                      <a:pt x="916225" y="4002970"/>
                      <a:pt x="785486" y="3811935"/>
                    </a:cubicBezTo>
                    <a:cubicBezTo>
                      <a:pt x="654748" y="3620899"/>
                      <a:pt x="898768" y="3286100"/>
                      <a:pt x="614336" y="2927162"/>
                    </a:cubicBezTo>
                    <a:cubicBezTo>
                      <a:pt x="329904" y="2568223"/>
                      <a:pt x="256761" y="2460171"/>
                      <a:pt x="116531" y="2137216"/>
                    </a:cubicBezTo>
                    <a:cubicBezTo>
                      <a:pt x="-23699" y="1814262"/>
                      <a:pt x="-24950" y="1435697"/>
                      <a:pt x="47276" y="1126591"/>
                    </a:cubicBezTo>
                    <a:cubicBezTo>
                      <a:pt x="119501" y="817484"/>
                      <a:pt x="219604" y="551033"/>
                      <a:pt x="549885" y="282578"/>
                    </a:cubicBezTo>
                    <a:cubicBezTo>
                      <a:pt x="880167" y="14124"/>
                      <a:pt x="1226620" y="-2976"/>
                      <a:pt x="1379649" y="324"/>
                    </a:cubicBezTo>
                    <a:close/>
                    <a:moveTo>
                      <a:pt x="1273386" y="584205"/>
                    </a:moveTo>
                    <a:cubicBezTo>
                      <a:pt x="1116996" y="588190"/>
                      <a:pt x="941223" y="668858"/>
                      <a:pt x="811315" y="798960"/>
                    </a:cubicBezTo>
                    <a:cubicBezTo>
                      <a:pt x="681407" y="929062"/>
                      <a:pt x="533199" y="1150302"/>
                      <a:pt x="493937" y="1364818"/>
                    </a:cubicBezTo>
                    <a:cubicBezTo>
                      <a:pt x="454675" y="1579334"/>
                      <a:pt x="439566" y="1820880"/>
                      <a:pt x="575743" y="2086057"/>
                    </a:cubicBezTo>
                    <a:cubicBezTo>
                      <a:pt x="711920" y="2351234"/>
                      <a:pt x="869797" y="2494535"/>
                      <a:pt x="942407" y="2687808"/>
                    </a:cubicBezTo>
                    <a:cubicBezTo>
                      <a:pt x="1015017" y="2881081"/>
                      <a:pt x="940107" y="3124820"/>
                      <a:pt x="1011402" y="3245695"/>
                    </a:cubicBezTo>
                    <a:cubicBezTo>
                      <a:pt x="1082697" y="3366571"/>
                      <a:pt x="1257485" y="3415718"/>
                      <a:pt x="1370177" y="3413062"/>
                    </a:cubicBezTo>
                    <a:cubicBezTo>
                      <a:pt x="1482869" y="3410405"/>
                      <a:pt x="1645008" y="3326722"/>
                      <a:pt x="1687555" y="3229756"/>
                    </a:cubicBezTo>
                    <a:cubicBezTo>
                      <a:pt x="1730102" y="3132790"/>
                      <a:pt x="1689855" y="2914948"/>
                      <a:pt x="1708254" y="2807356"/>
                    </a:cubicBezTo>
                    <a:cubicBezTo>
                      <a:pt x="1726653" y="2699763"/>
                      <a:pt x="1730103" y="2707732"/>
                      <a:pt x="1797948" y="2584200"/>
                    </a:cubicBezTo>
                    <a:cubicBezTo>
                      <a:pt x="1865793" y="2460668"/>
                      <a:pt x="2055530" y="2274705"/>
                      <a:pt x="2115326" y="2066162"/>
                    </a:cubicBezTo>
                    <a:cubicBezTo>
                      <a:pt x="2175122" y="1857619"/>
                      <a:pt x="2205021" y="1548124"/>
                      <a:pt x="2156724" y="1332939"/>
                    </a:cubicBezTo>
                    <a:cubicBezTo>
                      <a:pt x="2108428" y="1117755"/>
                      <a:pt x="1972769" y="899840"/>
                      <a:pt x="1825546" y="775051"/>
                    </a:cubicBezTo>
                    <a:cubicBezTo>
                      <a:pt x="1678323" y="650262"/>
                      <a:pt x="1429776" y="580220"/>
                      <a:pt x="1273386" y="584205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16" name="Freeform: Shape 60">
            <a:extLst>
              <a:ext uri="{FF2B5EF4-FFF2-40B4-BE49-F238E27FC236}">
                <a16:creationId xmlns="" xmlns:a16="http://schemas.microsoft.com/office/drawing/2014/main" id="{6DBDB735-271D-488B-977D-E34BEC6CD22B}"/>
              </a:ext>
            </a:extLst>
          </p:cNvPr>
          <p:cNvSpPr/>
          <p:nvPr/>
        </p:nvSpPr>
        <p:spPr>
          <a:xfrm>
            <a:off x="8064272" y="410187"/>
            <a:ext cx="1786268" cy="2868880"/>
          </a:xfrm>
          <a:custGeom>
            <a:avLst/>
            <a:gdLst>
              <a:gd name="connsiteX0" fmla="*/ 1049005 w 3446957"/>
              <a:gd name="connsiteY0" fmla="*/ 4388608 h 4768455"/>
              <a:gd name="connsiteX1" fmla="*/ 1063073 w 3446957"/>
              <a:gd name="connsiteY1" fmla="*/ 3727427 h 4768455"/>
              <a:gd name="connsiteX2" fmla="*/ 176808 w 3446957"/>
              <a:gd name="connsiteY2" fmla="*/ 2475402 h 4768455"/>
              <a:gd name="connsiteX3" fmla="*/ 36131 w 3446957"/>
              <a:gd name="connsiteY3" fmla="*/ 1195242 h 4768455"/>
              <a:gd name="connsiteX4" fmla="*/ 641042 w 3446957"/>
              <a:gd name="connsiteY4" fmla="*/ 140165 h 4768455"/>
              <a:gd name="connsiteX5" fmla="*/ 2554248 w 3446957"/>
              <a:gd name="connsiteY5" fmla="*/ 97962 h 4768455"/>
              <a:gd name="connsiteX6" fmla="*/ 3257633 w 3446957"/>
              <a:gd name="connsiteY6" fmla="*/ 942024 h 4768455"/>
              <a:gd name="connsiteX7" fmla="*/ 3412377 w 3446957"/>
              <a:gd name="connsiteY7" fmla="*/ 2025236 h 4768455"/>
              <a:gd name="connsiteX8" fmla="*/ 2708993 w 3446957"/>
              <a:gd name="connsiteY8" fmla="*/ 3347599 h 4768455"/>
              <a:gd name="connsiteX9" fmla="*/ 2526113 w 3446957"/>
              <a:gd name="connsiteY9" fmla="*/ 3741495 h 4768455"/>
              <a:gd name="connsiteX10" fmla="*/ 2596451 w 3446957"/>
              <a:gd name="connsiteY10" fmla="*/ 4388608 h 4768455"/>
              <a:gd name="connsiteX11" fmla="*/ 2005608 w 3446957"/>
              <a:gd name="connsiteY11" fmla="*/ 4768436 h 4768455"/>
              <a:gd name="connsiteX12" fmla="*/ 1049005 w 3446957"/>
              <a:gd name="connsiteY12" fmla="*/ 4388608 h 4768455"/>
              <a:gd name="connsiteX0" fmla="*/ 1049005 w 3446957"/>
              <a:gd name="connsiteY0" fmla="*/ 4571588 h 4951435"/>
              <a:gd name="connsiteX1" fmla="*/ 1063073 w 3446957"/>
              <a:gd name="connsiteY1" fmla="*/ 3910407 h 4951435"/>
              <a:gd name="connsiteX2" fmla="*/ 176808 w 3446957"/>
              <a:gd name="connsiteY2" fmla="*/ 2658382 h 4951435"/>
              <a:gd name="connsiteX3" fmla="*/ 36131 w 3446957"/>
              <a:gd name="connsiteY3" fmla="*/ 1378222 h 4951435"/>
              <a:gd name="connsiteX4" fmla="*/ 641042 w 3446957"/>
              <a:gd name="connsiteY4" fmla="*/ 323145 h 4951435"/>
              <a:gd name="connsiteX5" fmla="*/ 1639445 w 3446957"/>
              <a:gd name="connsiteY5" fmla="*/ 346 h 4951435"/>
              <a:gd name="connsiteX6" fmla="*/ 2554248 w 3446957"/>
              <a:gd name="connsiteY6" fmla="*/ 280942 h 4951435"/>
              <a:gd name="connsiteX7" fmla="*/ 3257633 w 3446957"/>
              <a:gd name="connsiteY7" fmla="*/ 1125004 h 4951435"/>
              <a:gd name="connsiteX8" fmla="*/ 3412377 w 3446957"/>
              <a:gd name="connsiteY8" fmla="*/ 2208216 h 4951435"/>
              <a:gd name="connsiteX9" fmla="*/ 2708993 w 3446957"/>
              <a:gd name="connsiteY9" fmla="*/ 3530579 h 4951435"/>
              <a:gd name="connsiteX10" fmla="*/ 2526113 w 3446957"/>
              <a:gd name="connsiteY10" fmla="*/ 3924475 h 4951435"/>
              <a:gd name="connsiteX11" fmla="*/ 2596451 w 3446957"/>
              <a:gd name="connsiteY11" fmla="*/ 4571588 h 4951435"/>
              <a:gd name="connsiteX12" fmla="*/ 2005608 w 3446957"/>
              <a:gd name="connsiteY12" fmla="*/ 4951416 h 4951435"/>
              <a:gd name="connsiteX13" fmla="*/ 1049005 w 3446957"/>
              <a:gd name="connsiteY13" fmla="*/ 4571588 h 4951435"/>
              <a:gd name="connsiteX0" fmla="*/ 1059397 w 3457349"/>
              <a:gd name="connsiteY0" fmla="*/ 4571588 h 4951435"/>
              <a:gd name="connsiteX1" fmla="*/ 1073465 w 3457349"/>
              <a:gd name="connsiteY1" fmla="*/ 3910407 h 4951435"/>
              <a:gd name="connsiteX2" fmla="*/ 187200 w 3457349"/>
              <a:gd name="connsiteY2" fmla="*/ 2658382 h 4951435"/>
              <a:gd name="connsiteX3" fmla="*/ 46523 w 3457349"/>
              <a:gd name="connsiteY3" fmla="*/ 1378222 h 4951435"/>
              <a:gd name="connsiteX4" fmla="*/ 792111 w 3457349"/>
              <a:gd name="connsiteY4" fmla="*/ 323145 h 4951435"/>
              <a:gd name="connsiteX5" fmla="*/ 1649837 w 3457349"/>
              <a:gd name="connsiteY5" fmla="*/ 346 h 4951435"/>
              <a:gd name="connsiteX6" fmla="*/ 2564640 w 3457349"/>
              <a:gd name="connsiteY6" fmla="*/ 280942 h 4951435"/>
              <a:gd name="connsiteX7" fmla="*/ 3268025 w 3457349"/>
              <a:gd name="connsiteY7" fmla="*/ 1125004 h 4951435"/>
              <a:gd name="connsiteX8" fmla="*/ 3422769 w 3457349"/>
              <a:gd name="connsiteY8" fmla="*/ 2208216 h 4951435"/>
              <a:gd name="connsiteX9" fmla="*/ 2719385 w 3457349"/>
              <a:gd name="connsiteY9" fmla="*/ 3530579 h 4951435"/>
              <a:gd name="connsiteX10" fmla="*/ 2536505 w 3457349"/>
              <a:gd name="connsiteY10" fmla="*/ 3924475 h 4951435"/>
              <a:gd name="connsiteX11" fmla="*/ 2606843 w 3457349"/>
              <a:gd name="connsiteY11" fmla="*/ 4571588 h 4951435"/>
              <a:gd name="connsiteX12" fmla="*/ 2016000 w 3457349"/>
              <a:gd name="connsiteY12" fmla="*/ 4951416 h 4951435"/>
              <a:gd name="connsiteX13" fmla="*/ 1059397 w 3457349"/>
              <a:gd name="connsiteY13" fmla="*/ 4571588 h 4951435"/>
              <a:gd name="connsiteX0" fmla="*/ 1049006 w 3446958"/>
              <a:gd name="connsiteY0" fmla="*/ 4571588 h 4951435"/>
              <a:gd name="connsiteX1" fmla="*/ 1063074 w 3446958"/>
              <a:gd name="connsiteY1" fmla="*/ 3910407 h 4951435"/>
              <a:gd name="connsiteX2" fmla="*/ 176809 w 3446958"/>
              <a:gd name="connsiteY2" fmla="*/ 2658382 h 4951435"/>
              <a:gd name="connsiteX3" fmla="*/ 36132 w 3446958"/>
              <a:gd name="connsiteY3" fmla="*/ 1378222 h 4951435"/>
              <a:gd name="connsiteX4" fmla="*/ 641043 w 3446958"/>
              <a:gd name="connsiteY4" fmla="*/ 337212 h 4951435"/>
              <a:gd name="connsiteX5" fmla="*/ 1639446 w 3446958"/>
              <a:gd name="connsiteY5" fmla="*/ 346 h 4951435"/>
              <a:gd name="connsiteX6" fmla="*/ 2554249 w 3446958"/>
              <a:gd name="connsiteY6" fmla="*/ 280942 h 4951435"/>
              <a:gd name="connsiteX7" fmla="*/ 3257634 w 3446958"/>
              <a:gd name="connsiteY7" fmla="*/ 1125004 h 4951435"/>
              <a:gd name="connsiteX8" fmla="*/ 3412378 w 3446958"/>
              <a:gd name="connsiteY8" fmla="*/ 2208216 h 4951435"/>
              <a:gd name="connsiteX9" fmla="*/ 2708994 w 3446958"/>
              <a:gd name="connsiteY9" fmla="*/ 3530579 h 4951435"/>
              <a:gd name="connsiteX10" fmla="*/ 2526114 w 3446958"/>
              <a:gd name="connsiteY10" fmla="*/ 3924475 h 4951435"/>
              <a:gd name="connsiteX11" fmla="*/ 2596452 w 3446958"/>
              <a:gd name="connsiteY11" fmla="*/ 4571588 h 4951435"/>
              <a:gd name="connsiteX12" fmla="*/ 2005609 w 3446958"/>
              <a:gd name="connsiteY12" fmla="*/ 4951416 h 4951435"/>
              <a:gd name="connsiteX13" fmla="*/ 1049006 w 3446958"/>
              <a:gd name="connsiteY13" fmla="*/ 4571588 h 4951435"/>
              <a:gd name="connsiteX0" fmla="*/ 1045896 w 3443848"/>
              <a:gd name="connsiteY0" fmla="*/ 4571588 h 4951439"/>
              <a:gd name="connsiteX1" fmla="*/ 961491 w 3443848"/>
              <a:gd name="connsiteY1" fmla="*/ 3713459 h 4951439"/>
              <a:gd name="connsiteX2" fmla="*/ 173699 w 3443848"/>
              <a:gd name="connsiteY2" fmla="*/ 2658382 h 4951439"/>
              <a:gd name="connsiteX3" fmla="*/ 33022 w 3443848"/>
              <a:gd name="connsiteY3" fmla="*/ 1378222 h 4951439"/>
              <a:gd name="connsiteX4" fmla="*/ 637933 w 3443848"/>
              <a:gd name="connsiteY4" fmla="*/ 337212 h 4951439"/>
              <a:gd name="connsiteX5" fmla="*/ 1636336 w 3443848"/>
              <a:gd name="connsiteY5" fmla="*/ 346 h 4951439"/>
              <a:gd name="connsiteX6" fmla="*/ 2551139 w 3443848"/>
              <a:gd name="connsiteY6" fmla="*/ 280942 h 4951439"/>
              <a:gd name="connsiteX7" fmla="*/ 3254524 w 3443848"/>
              <a:gd name="connsiteY7" fmla="*/ 1125004 h 4951439"/>
              <a:gd name="connsiteX8" fmla="*/ 3409268 w 3443848"/>
              <a:gd name="connsiteY8" fmla="*/ 2208216 h 4951439"/>
              <a:gd name="connsiteX9" fmla="*/ 2705884 w 3443848"/>
              <a:gd name="connsiteY9" fmla="*/ 3530579 h 4951439"/>
              <a:gd name="connsiteX10" fmla="*/ 2523004 w 3443848"/>
              <a:gd name="connsiteY10" fmla="*/ 3924475 h 4951439"/>
              <a:gd name="connsiteX11" fmla="*/ 2593342 w 3443848"/>
              <a:gd name="connsiteY11" fmla="*/ 4571588 h 4951439"/>
              <a:gd name="connsiteX12" fmla="*/ 2002499 w 3443848"/>
              <a:gd name="connsiteY12" fmla="*/ 4951416 h 4951439"/>
              <a:gd name="connsiteX13" fmla="*/ 1045896 w 3443848"/>
              <a:gd name="connsiteY13" fmla="*/ 4571588 h 4951439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2002499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1805551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96315"/>
              <a:gd name="connsiteX1" fmla="*/ 961491 w 3443848"/>
              <a:gd name="connsiteY1" fmla="*/ 3713459 h 4996315"/>
              <a:gd name="connsiteX2" fmla="*/ 173699 w 3443848"/>
              <a:gd name="connsiteY2" fmla="*/ 2658382 h 4996315"/>
              <a:gd name="connsiteX3" fmla="*/ 33022 w 3443848"/>
              <a:gd name="connsiteY3" fmla="*/ 1378222 h 4996315"/>
              <a:gd name="connsiteX4" fmla="*/ 637933 w 3443848"/>
              <a:gd name="connsiteY4" fmla="*/ 337212 h 4996315"/>
              <a:gd name="connsiteX5" fmla="*/ 1636336 w 3443848"/>
              <a:gd name="connsiteY5" fmla="*/ 346 h 4996315"/>
              <a:gd name="connsiteX6" fmla="*/ 2551139 w 3443848"/>
              <a:gd name="connsiteY6" fmla="*/ 280942 h 4996315"/>
              <a:gd name="connsiteX7" fmla="*/ 3254524 w 3443848"/>
              <a:gd name="connsiteY7" fmla="*/ 1125004 h 4996315"/>
              <a:gd name="connsiteX8" fmla="*/ 3409268 w 3443848"/>
              <a:gd name="connsiteY8" fmla="*/ 2208216 h 4996315"/>
              <a:gd name="connsiteX9" fmla="*/ 2705884 w 3443848"/>
              <a:gd name="connsiteY9" fmla="*/ 3530579 h 4996315"/>
              <a:gd name="connsiteX10" fmla="*/ 2523004 w 3443848"/>
              <a:gd name="connsiteY10" fmla="*/ 3924475 h 4996315"/>
              <a:gd name="connsiteX11" fmla="*/ 2593342 w 3443848"/>
              <a:gd name="connsiteY11" fmla="*/ 4571588 h 4996315"/>
              <a:gd name="connsiteX12" fmla="*/ 1833686 w 3443848"/>
              <a:gd name="connsiteY12" fmla="*/ 4993619 h 4996315"/>
              <a:gd name="connsiteX13" fmla="*/ 1102167 w 3443848"/>
              <a:gd name="connsiteY13" fmla="*/ 4698197 h 4996315"/>
              <a:gd name="connsiteX0" fmla="*/ 1102167 w 3443848"/>
              <a:gd name="connsiteY0" fmla="*/ 4698197 h 4993798"/>
              <a:gd name="connsiteX1" fmla="*/ 961491 w 3443848"/>
              <a:gd name="connsiteY1" fmla="*/ 3713459 h 4993798"/>
              <a:gd name="connsiteX2" fmla="*/ 173699 w 3443848"/>
              <a:gd name="connsiteY2" fmla="*/ 2658382 h 4993798"/>
              <a:gd name="connsiteX3" fmla="*/ 33022 w 3443848"/>
              <a:gd name="connsiteY3" fmla="*/ 1378222 h 4993798"/>
              <a:gd name="connsiteX4" fmla="*/ 637933 w 3443848"/>
              <a:gd name="connsiteY4" fmla="*/ 337212 h 4993798"/>
              <a:gd name="connsiteX5" fmla="*/ 1636336 w 3443848"/>
              <a:gd name="connsiteY5" fmla="*/ 346 h 4993798"/>
              <a:gd name="connsiteX6" fmla="*/ 2551139 w 3443848"/>
              <a:gd name="connsiteY6" fmla="*/ 280942 h 4993798"/>
              <a:gd name="connsiteX7" fmla="*/ 3254524 w 3443848"/>
              <a:gd name="connsiteY7" fmla="*/ 1125004 h 4993798"/>
              <a:gd name="connsiteX8" fmla="*/ 3409268 w 3443848"/>
              <a:gd name="connsiteY8" fmla="*/ 2208216 h 4993798"/>
              <a:gd name="connsiteX9" fmla="*/ 2705884 w 3443848"/>
              <a:gd name="connsiteY9" fmla="*/ 3530579 h 4993798"/>
              <a:gd name="connsiteX10" fmla="*/ 2523004 w 3443848"/>
              <a:gd name="connsiteY10" fmla="*/ 3924475 h 4993798"/>
              <a:gd name="connsiteX11" fmla="*/ 2480800 w 3443848"/>
              <a:gd name="connsiteY11" fmla="*/ 4670062 h 4993798"/>
              <a:gd name="connsiteX12" fmla="*/ 1833686 w 3443848"/>
              <a:gd name="connsiteY12" fmla="*/ 4993619 h 4993798"/>
              <a:gd name="connsiteX13" fmla="*/ 1102167 w 3443848"/>
              <a:gd name="connsiteY13" fmla="*/ 4698197 h 4993798"/>
              <a:gd name="connsiteX0" fmla="*/ 1102167 w 3439064"/>
              <a:gd name="connsiteY0" fmla="*/ 4698080 h 4993681"/>
              <a:gd name="connsiteX1" fmla="*/ 961491 w 3439064"/>
              <a:gd name="connsiteY1" fmla="*/ 3713342 h 4993681"/>
              <a:gd name="connsiteX2" fmla="*/ 173699 w 3439064"/>
              <a:gd name="connsiteY2" fmla="*/ 2658265 h 4993681"/>
              <a:gd name="connsiteX3" fmla="*/ 33022 w 3439064"/>
              <a:gd name="connsiteY3" fmla="*/ 1378105 h 4993681"/>
              <a:gd name="connsiteX4" fmla="*/ 637933 w 3439064"/>
              <a:gd name="connsiteY4" fmla="*/ 337095 h 4993681"/>
              <a:gd name="connsiteX5" fmla="*/ 1636336 w 3439064"/>
              <a:gd name="connsiteY5" fmla="*/ 229 h 4993681"/>
              <a:gd name="connsiteX6" fmla="*/ 2762154 w 3439064"/>
              <a:gd name="connsiteY6" fmla="*/ 337096 h 4993681"/>
              <a:gd name="connsiteX7" fmla="*/ 3254524 w 3439064"/>
              <a:gd name="connsiteY7" fmla="*/ 1124887 h 4993681"/>
              <a:gd name="connsiteX8" fmla="*/ 3409268 w 3439064"/>
              <a:gd name="connsiteY8" fmla="*/ 2208099 h 4993681"/>
              <a:gd name="connsiteX9" fmla="*/ 2705884 w 3439064"/>
              <a:gd name="connsiteY9" fmla="*/ 3530462 h 4993681"/>
              <a:gd name="connsiteX10" fmla="*/ 2523004 w 3439064"/>
              <a:gd name="connsiteY10" fmla="*/ 3924358 h 4993681"/>
              <a:gd name="connsiteX11" fmla="*/ 2480800 w 3439064"/>
              <a:gd name="connsiteY11" fmla="*/ 4669945 h 4993681"/>
              <a:gd name="connsiteX12" fmla="*/ 1833686 w 3439064"/>
              <a:gd name="connsiteY12" fmla="*/ 4993502 h 4993681"/>
              <a:gd name="connsiteX13" fmla="*/ 1102167 w 3439064"/>
              <a:gd name="connsiteY13" fmla="*/ 4698080 h 4993681"/>
              <a:gd name="connsiteX0" fmla="*/ 1102167 w 3493711"/>
              <a:gd name="connsiteY0" fmla="*/ 4698077 h 4993678"/>
              <a:gd name="connsiteX1" fmla="*/ 961491 w 3493711"/>
              <a:gd name="connsiteY1" fmla="*/ 3713339 h 4993678"/>
              <a:gd name="connsiteX2" fmla="*/ 173699 w 3493711"/>
              <a:gd name="connsiteY2" fmla="*/ 2658262 h 4993678"/>
              <a:gd name="connsiteX3" fmla="*/ 33022 w 3493711"/>
              <a:gd name="connsiteY3" fmla="*/ 1378102 h 4993678"/>
              <a:gd name="connsiteX4" fmla="*/ 637933 w 3493711"/>
              <a:gd name="connsiteY4" fmla="*/ 337092 h 4993678"/>
              <a:gd name="connsiteX5" fmla="*/ 1636336 w 3493711"/>
              <a:gd name="connsiteY5" fmla="*/ 226 h 4993678"/>
              <a:gd name="connsiteX6" fmla="*/ 2762154 w 3493711"/>
              <a:gd name="connsiteY6" fmla="*/ 337093 h 4993678"/>
              <a:gd name="connsiteX7" fmla="*/ 3409269 w 3493711"/>
              <a:gd name="connsiteY7" fmla="*/ 1110817 h 4993678"/>
              <a:gd name="connsiteX8" fmla="*/ 3409268 w 3493711"/>
              <a:gd name="connsiteY8" fmla="*/ 2208096 h 4993678"/>
              <a:gd name="connsiteX9" fmla="*/ 2705884 w 3493711"/>
              <a:gd name="connsiteY9" fmla="*/ 3530459 h 4993678"/>
              <a:gd name="connsiteX10" fmla="*/ 2523004 w 3493711"/>
              <a:gd name="connsiteY10" fmla="*/ 3924355 h 4993678"/>
              <a:gd name="connsiteX11" fmla="*/ 2480800 w 3493711"/>
              <a:gd name="connsiteY11" fmla="*/ 4669942 h 4993678"/>
              <a:gd name="connsiteX12" fmla="*/ 1833686 w 3493711"/>
              <a:gd name="connsiteY12" fmla="*/ 4993499 h 4993678"/>
              <a:gd name="connsiteX13" fmla="*/ 1102167 w 3493711"/>
              <a:gd name="connsiteY13" fmla="*/ 4698077 h 4993678"/>
              <a:gd name="connsiteX0" fmla="*/ 1102167 w 3471907"/>
              <a:gd name="connsiteY0" fmla="*/ 4698077 h 4993678"/>
              <a:gd name="connsiteX1" fmla="*/ 961491 w 3471907"/>
              <a:gd name="connsiteY1" fmla="*/ 3713339 h 4993678"/>
              <a:gd name="connsiteX2" fmla="*/ 173699 w 3471907"/>
              <a:gd name="connsiteY2" fmla="*/ 2658262 h 4993678"/>
              <a:gd name="connsiteX3" fmla="*/ 33022 w 3471907"/>
              <a:gd name="connsiteY3" fmla="*/ 1378102 h 4993678"/>
              <a:gd name="connsiteX4" fmla="*/ 637933 w 3471907"/>
              <a:gd name="connsiteY4" fmla="*/ 337092 h 4993678"/>
              <a:gd name="connsiteX5" fmla="*/ 1636336 w 3471907"/>
              <a:gd name="connsiteY5" fmla="*/ 226 h 4993678"/>
              <a:gd name="connsiteX6" fmla="*/ 2762154 w 3471907"/>
              <a:gd name="connsiteY6" fmla="*/ 337093 h 4993678"/>
              <a:gd name="connsiteX7" fmla="*/ 3409269 w 3471907"/>
              <a:gd name="connsiteY7" fmla="*/ 1110817 h 4993678"/>
              <a:gd name="connsiteX8" fmla="*/ 3367065 w 3471907"/>
              <a:gd name="connsiteY8" fmla="*/ 2658262 h 4993678"/>
              <a:gd name="connsiteX9" fmla="*/ 2705884 w 3471907"/>
              <a:gd name="connsiteY9" fmla="*/ 3530459 h 4993678"/>
              <a:gd name="connsiteX10" fmla="*/ 2523004 w 3471907"/>
              <a:gd name="connsiteY10" fmla="*/ 3924355 h 4993678"/>
              <a:gd name="connsiteX11" fmla="*/ 2480800 w 3471907"/>
              <a:gd name="connsiteY11" fmla="*/ 4669942 h 4993678"/>
              <a:gd name="connsiteX12" fmla="*/ 1833686 w 3471907"/>
              <a:gd name="connsiteY12" fmla="*/ 4993499 h 4993678"/>
              <a:gd name="connsiteX13" fmla="*/ 1102167 w 3471907"/>
              <a:gd name="connsiteY13" fmla="*/ 4698077 h 4993678"/>
              <a:gd name="connsiteX0" fmla="*/ 1102167 w 3524161"/>
              <a:gd name="connsiteY0" fmla="*/ 4698151 h 4993752"/>
              <a:gd name="connsiteX1" fmla="*/ 961491 w 3524161"/>
              <a:gd name="connsiteY1" fmla="*/ 3713413 h 4993752"/>
              <a:gd name="connsiteX2" fmla="*/ 173699 w 3524161"/>
              <a:gd name="connsiteY2" fmla="*/ 2658336 h 4993752"/>
              <a:gd name="connsiteX3" fmla="*/ 33022 w 3524161"/>
              <a:gd name="connsiteY3" fmla="*/ 1378176 h 4993752"/>
              <a:gd name="connsiteX4" fmla="*/ 637933 w 3524161"/>
              <a:gd name="connsiteY4" fmla="*/ 337166 h 4993752"/>
              <a:gd name="connsiteX5" fmla="*/ 1636336 w 3524161"/>
              <a:gd name="connsiteY5" fmla="*/ 300 h 4993752"/>
              <a:gd name="connsiteX6" fmla="*/ 2762154 w 3524161"/>
              <a:gd name="connsiteY6" fmla="*/ 337167 h 4993752"/>
              <a:gd name="connsiteX7" fmla="*/ 3479608 w 3524161"/>
              <a:gd name="connsiteY7" fmla="*/ 1364110 h 4993752"/>
              <a:gd name="connsiteX8" fmla="*/ 3367065 w 3524161"/>
              <a:gd name="connsiteY8" fmla="*/ 2658336 h 4993752"/>
              <a:gd name="connsiteX9" fmla="*/ 2705884 w 3524161"/>
              <a:gd name="connsiteY9" fmla="*/ 3530533 h 4993752"/>
              <a:gd name="connsiteX10" fmla="*/ 2523004 w 3524161"/>
              <a:gd name="connsiteY10" fmla="*/ 3924429 h 4993752"/>
              <a:gd name="connsiteX11" fmla="*/ 2480800 w 3524161"/>
              <a:gd name="connsiteY11" fmla="*/ 4670016 h 4993752"/>
              <a:gd name="connsiteX12" fmla="*/ 1833686 w 3524161"/>
              <a:gd name="connsiteY12" fmla="*/ 4993573 h 4993752"/>
              <a:gd name="connsiteX13" fmla="*/ 1102167 w 3524161"/>
              <a:gd name="connsiteY13" fmla="*/ 4698151 h 4993752"/>
              <a:gd name="connsiteX0" fmla="*/ 1106283 w 3528277"/>
              <a:gd name="connsiteY0" fmla="*/ 4698151 h 4993752"/>
              <a:gd name="connsiteX1" fmla="*/ 965607 w 3528277"/>
              <a:gd name="connsiteY1" fmla="*/ 3713413 h 4993752"/>
              <a:gd name="connsiteX2" fmla="*/ 177815 w 3528277"/>
              <a:gd name="connsiteY2" fmla="*/ 2658336 h 4993752"/>
              <a:gd name="connsiteX3" fmla="*/ 37138 w 3528277"/>
              <a:gd name="connsiteY3" fmla="*/ 1378176 h 4993752"/>
              <a:gd name="connsiteX4" fmla="*/ 698319 w 3528277"/>
              <a:gd name="connsiteY4" fmla="*/ 379369 h 4993752"/>
              <a:gd name="connsiteX5" fmla="*/ 1640452 w 3528277"/>
              <a:gd name="connsiteY5" fmla="*/ 300 h 4993752"/>
              <a:gd name="connsiteX6" fmla="*/ 2766270 w 3528277"/>
              <a:gd name="connsiteY6" fmla="*/ 337167 h 4993752"/>
              <a:gd name="connsiteX7" fmla="*/ 3483724 w 3528277"/>
              <a:gd name="connsiteY7" fmla="*/ 1364110 h 4993752"/>
              <a:gd name="connsiteX8" fmla="*/ 3371181 w 3528277"/>
              <a:gd name="connsiteY8" fmla="*/ 2658336 h 4993752"/>
              <a:gd name="connsiteX9" fmla="*/ 2710000 w 3528277"/>
              <a:gd name="connsiteY9" fmla="*/ 3530533 h 4993752"/>
              <a:gd name="connsiteX10" fmla="*/ 2527120 w 3528277"/>
              <a:gd name="connsiteY10" fmla="*/ 3924429 h 4993752"/>
              <a:gd name="connsiteX11" fmla="*/ 2484916 w 3528277"/>
              <a:gd name="connsiteY11" fmla="*/ 4670016 h 4993752"/>
              <a:gd name="connsiteX12" fmla="*/ 1837802 w 3528277"/>
              <a:gd name="connsiteY12" fmla="*/ 4993573 h 4993752"/>
              <a:gd name="connsiteX13" fmla="*/ 1106283 w 3528277"/>
              <a:gd name="connsiteY13" fmla="*/ 4698151 h 4993752"/>
              <a:gd name="connsiteX0" fmla="*/ 1115009 w 3537003"/>
              <a:gd name="connsiteY0" fmla="*/ 4698151 h 4993752"/>
              <a:gd name="connsiteX1" fmla="*/ 974333 w 3537003"/>
              <a:gd name="connsiteY1" fmla="*/ 3713413 h 4993752"/>
              <a:gd name="connsiteX2" fmla="*/ 158406 w 3537003"/>
              <a:gd name="connsiteY2" fmla="*/ 2700539 h 4993752"/>
              <a:gd name="connsiteX3" fmla="*/ 45864 w 3537003"/>
              <a:gd name="connsiteY3" fmla="*/ 1378176 h 4993752"/>
              <a:gd name="connsiteX4" fmla="*/ 707045 w 3537003"/>
              <a:gd name="connsiteY4" fmla="*/ 379369 h 4993752"/>
              <a:gd name="connsiteX5" fmla="*/ 1649178 w 3537003"/>
              <a:gd name="connsiteY5" fmla="*/ 300 h 4993752"/>
              <a:gd name="connsiteX6" fmla="*/ 2774996 w 3537003"/>
              <a:gd name="connsiteY6" fmla="*/ 337167 h 4993752"/>
              <a:gd name="connsiteX7" fmla="*/ 3492450 w 3537003"/>
              <a:gd name="connsiteY7" fmla="*/ 1364110 h 4993752"/>
              <a:gd name="connsiteX8" fmla="*/ 3379907 w 3537003"/>
              <a:gd name="connsiteY8" fmla="*/ 2658336 h 4993752"/>
              <a:gd name="connsiteX9" fmla="*/ 2718726 w 3537003"/>
              <a:gd name="connsiteY9" fmla="*/ 3530533 h 4993752"/>
              <a:gd name="connsiteX10" fmla="*/ 2535846 w 3537003"/>
              <a:gd name="connsiteY10" fmla="*/ 3924429 h 4993752"/>
              <a:gd name="connsiteX11" fmla="*/ 2493642 w 3537003"/>
              <a:gd name="connsiteY11" fmla="*/ 4670016 h 4993752"/>
              <a:gd name="connsiteX12" fmla="*/ 1846528 w 3537003"/>
              <a:gd name="connsiteY12" fmla="*/ 4993573 h 4993752"/>
              <a:gd name="connsiteX13" fmla="*/ 1115009 w 3537003"/>
              <a:gd name="connsiteY13" fmla="*/ 4698151 h 4993752"/>
              <a:gd name="connsiteX0" fmla="*/ 1104353 w 3526347"/>
              <a:gd name="connsiteY0" fmla="*/ 4698151 h 4993752"/>
              <a:gd name="connsiteX1" fmla="*/ 963677 w 3526347"/>
              <a:gd name="connsiteY1" fmla="*/ 3713413 h 4993752"/>
              <a:gd name="connsiteX2" fmla="*/ 147750 w 3526347"/>
              <a:gd name="connsiteY2" fmla="*/ 2700539 h 4993752"/>
              <a:gd name="connsiteX3" fmla="*/ 49276 w 3526347"/>
              <a:gd name="connsiteY3" fmla="*/ 1378176 h 4993752"/>
              <a:gd name="connsiteX4" fmla="*/ 696389 w 3526347"/>
              <a:gd name="connsiteY4" fmla="*/ 379369 h 4993752"/>
              <a:gd name="connsiteX5" fmla="*/ 1638522 w 3526347"/>
              <a:gd name="connsiteY5" fmla="*/ 300 h 4993752"/>
              <a:gd name="connsiteX6" fmla="*/ 2764340 w 3526347"/>
              <a:gd name="connsiteY6" fmla="*/ 337167 h 4993752"/>
              <a:gd name="connsiteX7" fmla="*/ 3481794 w 3526347"/>
              <a:gd name="connsiteY7" fmla="*/ 1364110 h 4993752"/>
              <a:gd name="connsiteX8" fmla="*/ 3369251 w 3526347"/>
              <a:gd name="connsiteY8" fmla="*/ 2658336 h 4993752"/>
              <a:gd name="connsiteX9" fmla="*/ 2708070 w 3526347"/>
              <a:gd name="connsiteY9" fmla="*/ 3530533 h 4993752"/>
              <a:gd name="connsiteX10" fmla="*/ 2525190 w 3526347"/>
              <a:gd name="connsiteY10" fmla="*/ 3924429 h 4993752"/>
              <a:gd name="connsiteX11" fmla="*/ 2482986 w 3526347"/>
              <a:gd name="connsiteY11" fmla="*/ 4670016 h 4993752"/>
              <a:gd name="connsiteX12" fmla="*/ 1835872 w 3526347"/>
              <a:gd name="connsiteY12" fmla="*/ 4993573 h 4993752"/>
              <a:gd name="connsiteX13" fmla="*/ 1104353 w 3526347"/>
              <a:gd name="connsiteY13" fmla="*/ 4698151 h 4993752"/>
              <a:gd name="connsiteX0" fmla="*/ 1104353 w 3522316"/>
              <a:gd name="connsiteY0" fmla="*/ 4698151 h 4993752"/>
              <a:gd name="connsiteX1" fmla="*/ 963677 w 3522316"/>
              <a:gd name="connsiteY1" fmla="*/ 3713413 h 4993752"/>
              <a:gd name="connsiteX2" fmla="*/ 147750 w 3522316"/>
              <a:gd name="connsiteY2" fmla="*/ 2700539 h 4993752"/>
              <a:gd name="connsiteX3" fmla="*/ 49276 w 3522316"/>
              <a:gd name="connsiteY3" fmla="*/ 1378176 h 4993752"/>
              <a:gd name="connsiteX4" fmla="*/ 696389 w 3522316"/>
              <a:gd name="connsiteY4" fmla="*/ 379369 h 4993752"/>
              <a:gd name="connsiteX5" fmla="*/ 1638522 w 3522316"/>
              <a:gd name="connsiteY5" fmla="*/ 300 h 4993752"/>
              <a:gd name="connsiteX6" fmla="*/ 2764340 w 3522316"/>
              <a:gd name="connsiteY6" fmla="*/ 337167 h 4993752"/>
              <a:gd name="connsiteX7" fmla="*/ 3481794 w 3522316"/>
              <a:gd name="connsiteY7" fmla="*/ 1364110 h 4993752"/>
              <a:gd name="connsiteX8" fmla="*/ 3355183 w 3522316"/>
              <a:gd name="connsiteY8" fmla="*/ 2616133 h 4993752"/>
              <a:gd name="connsiteX9" fmla="*/ 2708070 w 3522316"/>
              <a:gd name="connsiteY9" fmla="*/ 3530533 h 4993752"/>
              <a:gd name="connsiteX10" fmla="*/ 2525190 w 3522316"/>
              <a:gd name="connsiteY10" fmla="*/ 3924429 h 4993752"/>
              <a:gd name="connsiteX11" fmla="*/ 2482986 w 3522316"/>
              <a:gd name="connsiteY11" fmla="*/ 4670016 h 4993752"/>
              <a:gd name="connsiteX12" fmla="*/ 1835872 w 3522316"/>
              <a:gd name="connsiteY12" fmla="*/ 4993573 h 4993752"/>
              <a:gd name="connsiteX13" fmla="*/ 1104353 w 3522316"/>
              <a:gd name="connsiteY13" fmla="*/ 4698151 h 4993752"/>
              <a:gd name="connsiteX0" fmla="*/ 1104353 w 3488625"/>
              <a:gd name="connsiteY0" fmla="*/ 4698136 h 4993737"/>
              <a:gd name="connsiteX1" fmla="*/ 963677 w 3488625"/>
              <a:gd name="connsiteY1" fmla="*/ 3713398 h 4993737"/>
              <a:gd name="connsiteX2" fmla="*/ 147750 w 3488625"/>
              <a:gd name="connsiteY2" fmla="*/ 2700524 h 4993737"/>
              <a:gd name="connsiteX3" fmla="*/ 49276 w 3488625"/>
              <a:gd name="connsiteY3" fmla="*/ 1378161 h 4993737"/>
              <a:gd name="connsiteX4" fmla="*/ 696389 w 3488625"/>
              <a:gd name="connsiteY4" fmla="*/ 379354 h 4993737"/>
              <a:gd name="connsiteX5" fmla="*/ 1638522 w 3488625"/>
              <a:gd name="connsiteY5" fmla="*/ 285 h 4993737"/>
              <a:gd name="connsiteX6" fmla="*/ 2764340 w 3488625"/>
              <a:gd name="connsiteY6" fmla="*/ 337152 h 4993737"/>
              <a:gd name="connsiteX7" fmla="*/ 3439591 w 3488625"/>
              <a:gd name="connsiteY7" fmla="*/ 1321892 h 4993737"/>
              <a:gd name="connsiteX8" fmla="*/ 3355183 w 3488625"/>
              <a:gd name="connsiteY8" fmla="*/ 2616118 h 4993737"/>
              <a:gd name="connsiteX9" fmla="*/ 2708070 w 3488625"/>
              <a:gd name="connsiteY9" fmla="*/ 3530518 h 4993737"/>
              <a:gd name="connsiteX10" fmla="*/ 2525190 w 3488625"/>
              <a:gd name="connsiteY10" fmla="*/ 3924414 h 4993737"/>
              <a:gd name="connsiteX11" fmla="*/ 2482986 w 3488625"/>
              <a:gd name="connsiteY11" fmla="*/ 4670001 h 4993737"/>
              <a:gd name="connsiteX12" fmla="*/ 1835872 w 3488625"/>
              <a:gd name="connsiteY12" fmla="*/ 4993558 h 4993737"/>
              <a:gd name="connsiteX13" fmla="*/ 1104353 w 3488625"/>
              <a:gd name="connsiteY13" fmla="*/ 4698136 h 4993737"/>
              <a:gd name="connsiteX0" fmla="*/ 1012062 w 3396334"/>
              <a:gd name="connsiteY0" fmla="*/ 4698136 h 4993737"/>
              <a:gd name="connsiteX1" fmla="*/ 871386 w 3396334"/>
              <a:gd name="connsiteY1" fmla="*/ 3713398 h 4993737"/>
              <a:gd name="connsiteX2" fmla="*/ 55459 w 3396334"/>
              <a:gd name="connsiteY2" fmla="*/ 2700524 h 4993737"/>
              <a:gd name="connsiteX3" fmla="*/ 131530 w 3396334"/>
              <a:gd name="connsiteY3" fmla="*/ 1663769 h 4993737"/>
              <a:gd name="connsiteX4" fmla="*/ 604098 w 3396334"/>
              <a:gd name="connsiteY4" fmla="*/ 379354 h 4993737"/>
              <a:gd name="connsiteX5" fmla="*/ 1546231 w 3396334"/>
              <a:gd name="connsiteY5" fmla="*/ 285 h 4993737"/>
              <a:gd name="connsiteX6" fmla="*/ 2672049 w 3396334"/>
              <a:gd name="connsiteY6" fmla="*/ 337152 h 4993737"/>
              <a:gd name="connsiteX7" fmla="*/ 3347300 w 3396334"/>
              <a:gd name="connsiteY7" fmla="*/ 1321892 h 4993737"/>
              <a:gd name="connsiteX8" fmla="*/ 3262892 w 3396334"/>
              <a:gd name="connsiteY8" fmla="*/ 2616118 h 4993737"/>
              <a:gd name="connsiteX9" fmla="*/ 2615779 w 3396334"/>
              <a:gd name="connsiteY9" fmla="*/ 3530518 h 4993737"/>
              <a:gd name="connsiteX10" fmla="*/ 2432899 w 3396334"/>
              <a:gd name="connsiteY10" fmla="*/ 3924414 h 4993737"/>
              <a:gd name="connsiteX11" fmla="*/ 2390695 w 3396334"/>
              <a:gd name="connsiteY11" fmla="*/ 4670001 h 4993737"/>
              <a:gd name="connsiteX12" fmla="*/ 1743581 w 3396334"/>
              <a:gd name="connsiteY12" fmla="*/ 4993558 h 4993737"/>
              <a:gd name="connsiteX13" fmla="*/ 1012062 w 3396334"/>
              <a:gd name="connsiteY13" fmla="*/ 4698136 h 4993737"/>
              <a:gd name="connsiteX0" fmla="*/ 915560 w 3299832"/>
              <a:gd name="connsiteY0" fmla="*/ 4698136 h 4993737"/>
              <a:gd name="connsiteX1" fmla="*/ 774884 w 3299832"/>
              <a:gd name="connsiteY1" fmla="*/ 3713398 h 4993737"/>
              <a:gd name="connsiteX2" fmla="*/ 117635 w 3299832"/>
              <a:gd name="connsiteY2" fmla="*/ 2805749 h 4993737"/>
              <a:gd name="connsiteX3" fmla="*/ 35028 w 3299832"/>
              <a:gd name="connsiteY3" fmla="*/ 1663769 h 4993737"/>
              <a:gd name="connsiteX4" fmla="*/ 507596 w 3299832"/>
              <a:gd name="connsiteY4" fmla="*/ 379354 h 4993737"/>
              <a:gd name="connsiteX5" fmla="*/ 1449729 w 3299832"/>
              <a:gd name="connsiteY5" fmla="*/ 285 h 4993737"/>
              <a:gd name="connsiteX6" fmla="*/ 2575547 w 3299832"/>
              <a:gd name="connsiteY6" fmla="*/ 337152 h 4993737"/>
              <a:gd name="connsiteX7" fmla="*/ 3250798 w 3299832"/>
              <a:gd name="connsiteY7" fmla="*/ 1321892 h 4993737"/>
              <a:gd name="connsiteX8" fmla="*/ 3166390 w 3299832"/>
              <a:gd name="connsiteY8" fmla="*/ 2616118 h 4993737"/>
              <a:gd name="connsiteX9" fmla="*/ 2519277 w 3299832"/>
              <a:gd name="connsiteY9" fmla="*/ 3530518 h 4993737"/>
              <a:gd name="connsiteX10" fmla="*/ 2336397 w 3299832"/>
              <a:gd name="connsiteY10" fmla="*/ 3924414 h 4993737"/>
              <a:gd name="connsiteX11" fmla="*/ 2294193 w 3299832"/>
              <a:gd name="connsiteY11" fmla="*/ 4670001 h 4993737"/>
              <a:gd name="connsiteX12" fmla="*/ 1647079 w 3299832"/>
              <a:gd name="connsiteY12" fmla="*/ 4993558 h 4993737"/>
              <a:gd name="connsiteX13" fmla="*/ 915560 w 3299832"/>
              <a:gd name="connsiteY13" fmla="*/ 4698136 h 4993737"/>
              <a:gd name="connsiteX0" fmla="*/ 927279 w 3311551"/>
              <a:gd name="connsiteY0" fmla="*/ 4698136 h 4993737"/>
              <a:gd name="connsiteX1" fmla="*/ 786603 w 3311551"/>
              <a:gd name="connsiteY1" fmla="*/ 3713398 h 4993737"/>
              <a:gd name="connsiteX2" fmla="*/ 129354 w 3311551"/>
              <a:gd name="connsiteY2" fmla="*/ 2805749 h 4993737"/>
              <a:gd name="connsiteX3" fmla="*/ 46747 w 3311551"/>
              <a:gd name="connsiteY3" fmla="*/ 1663769 h 4993737"/>
              <a:gd name="connsiteX4" fmla="*/ 677992 w 3311551"/>
              <a:gd name="connsiteY4" fmla="*/ 649930 h 4993737"/>
              <a:gd name="connsiteX5" fmla="*/ 1461448 w 3311551"/>
              <a:gd name="connsiteY5" fmla="*/ 285 h 4993737"/>
              <a:gd name="connsiteX6" fmla="*/ 2587266 w 3311551"/>
              <a:gd name="connsiteY6" fmla="*/ 337152 h 4993737"/>
              <a:gd name="connsiteX7" fmla="*/ 3262517 w 3311551"/>
              <a:gd name="connsiteY7" fmla="*/ 1321892 h 4993737"/>
              <a:gd name="connsiteX8" fmla="*/ 3178109 w 3311551"/>
              <a:gd name="connsiteY8" fmla="*/ 2616118 h 4993737"/>
              <a:gd name="connsiteX9" fmla="*/ 2530996 w 3311551"/>
              <a:gd name="connsiteY9" fmla="*/ 3530518 h 4993737"/>
              <a:gd name="connsiteX10" fmla="*/ 2348116 w 3311551"/>
              <a:gd name="connsiteY10" fmla="*/ 3924414 h 4993737"/>
              <a:gd name="connsiteX11" fmla="*/ 2305912 w 3311551"/>
              <a:gd name="connsiteY11" fmla="*/ 4670001 h 4993737"/>
              <a:gd name="connsiteX12" fmla="*/ 1658798 w 3311551"/>
              <a:gd name="connsiteY12" fmla="*/ 4993558 h 4993737"/>
              <a:gd name="connsiteX13" fmla="*/ 927279 w 3311551"/>
              <a:gd name="connsiteY13" fmla="*/ 4698136 h 4993737"/>
              <a:gd name="connsiteX0" fmla="*/ 927279 w 3311551"/>
              <a:gd name="connsiteY0" fmla="*/ 4419414 h 4715015"/>
              <a:gd name="connsiteX1" fmla="*/ 786603 w 3311551"/>
              <a:gd name="connsiteY1" fmla="*/ 3434676 h 4715015"/>
              <a:gd name="connsiteX2" fmla="*/ 129354 w 3311551"/>
              <a:gd name="connsiteY2" fmla="*/ 2527027 h 4715015"/>
              <a:gd name="connsiteX3" fmla="*/ 46747 w 3311551"/>
              <a:gd name="connsiteY3" fmla="*/ 1385047 h 4715015"/>
              <a:gd name="connsiteX4" fmla="*/ 677992 w 3311551"/>
              <a:gd name="connsiteY4" fmla="*/ 371208 h 4715015"/>
              <a:gd name="connsiteX5" fmla="*/ 1635992 w 3311551"/>
              <a:gd name="connsiteY5" fmla="*/ 112396 h 4715015"/>
              <a:gd name="connsiteX6" fmla="*/ 2587266 w 3311551"/>
              <a:gd name="connsiteY6" fmla="*/ 58430 h 4715015"/>
              <a:gd name="connsiteX7" fmla="*/ 3262517 w 3311551"/>
              <a:gd name="connsiteY7" fmla="*/ 1043170 h 4715015"/>
              <a:gd name="connsiteX8" fmla="*/ 3178109 w 3311551"/>
              <a:gd name="connsiteY8" fmla="*/ 2337396 h 4715015"/>
              <a:gd name="connsiteX9" fmla="*/ 2530996 w 3311551"/>
              <a:gd name="connsiteY9" fmla="*/ 3251796 h 4715015"/>
              <a:gd name="connsiteX10" fmla="*/ 2348116 w 3311551"/>
              <a:gd name="connsiteY10" fmla="*/ 3645692 h 4715015"/>
              <a:gd name="connsiteX11" fmla="*/ 2305912 w 3311551"/>
              <a:gd name="connsiteY11" fmla="*/ 4391279 h 4715015"/>
              <a:gd name="connsiteX12" fmla="*/ 1658798 w 3311551"/>
              <a:gd name="connsiteY12" fmla="*/ 4714836 h 4715015"/>
              <a:gd name="connsiteX13" fmla="*/ 927279 w 3311551"/>
              <a:gd name="connsiteY13" fmla="*/ 4419414 h 4715015"/>
              <a:gd name="connsiteX0" fmla="*/ 927279 w 3302159"/>
              <a:gd name="connsiteY0" fmla="*/ 4307184 h 4602785"/>
              <a:gd name="connsiteX1" fmla="*/ 786603 w 3302159"/>
              <a:gd name="connsiteY1" fmla="*/ 3322446 h 4602785"/>
              <a:gd name="connsiteX2" fmla="*/ 129354 w 3302159"/>
              <a:gd name="connsiteY2" fmla="*/ 2414797 h 4602785"/>
              <a:gd name="connsiteX3" fmla="*/ 46747 w 3302159"/>
              <a:gd name="connsiteY3" fmla="*/ 1272817 h 4602785"/>
              <a:gd name="connsiteX4" fmla="*/ 677992 w 3302159"/>
              <a:gd name="connsiteY4" fmla="*/ 258978 h 4602785"/>
              <a:gd name="connsiteX5" fmla="*/ 1635992 w 3302159"/>
              <a:gd name="connsiteY5" fmla="*/ 166 h 4602785"/>
              <a:gd name="connsiteX6" fmla="*/ 2714209 w 3302159"/>
              <a:gd name="connsiteY6" fmla="*/ 367098 h 4602785"/>
              <a:gd name="connsiteX7" fmla="*/ 3262517 w 3302159"/>
              <a:gd name="connsiteY7" fmla="*/ 930940 h 4602785"/>
              <a:gd name="connsiteX8" fmla="*/ 3178109 w 3302159"/>
              <a:gd name="connsiteY8" fmla="*/ 2225166 h 4602785"/>
              <a:gd name="connsiteX9" fmla="*/ 2530996 w 3302159"/>
              <a:gd name="connsiteY9" fmla="*/ 3139566 h 4602785"/>
              <a:gd name="connsiteX10" fmla="*/ 2348116 w 3302159"/>
              <a:gd name="connsiteY10" fmla="*/ 3533462 h 4602785"/>
              <a:gd name="connsiteX11" fmla="*/ 2305912 w 3302159"/>
              <a:gd name="connsiteY11" fmla="*/ 4279049 h 4602785"/>
              <a:gd name="connsiteX12" fmla="*/ 1658798 w 3302159"/>
              <a:gd name="connsiteY12" fmla="*/ 4602606 h 4602785"/>
              <a:gd name="connsiteX13" fmla="*/ 927279 w 3302159"/>
              <a:gd name="connsiteY13" fmla="*/ 4307184 h 4602785"/>
              <a:gd name="connsiteX0" fmla="*/ 927279 w 3214383"/>
              <a:gd name="connsiteY0" fmla="*/ 4307249 h 4602850"/>
              <a:gd name="connsiteX1" fmla="*/ 786603 w 3214383"/>
              <a:gd name="connsiteY1" fmla="*/ 3322511 h 4602850"/>
              <a:gd name="connsiteX2" fmla="*/ 129354 w 3214383"/>
              <a:gd name="connsiteY2" fmla="*/ 2414862 h 4602850"/>
              <a:gd name="connsiteX3" fmla="*/ 46747 w 3214383"/>
              <a:gd name="connsiteY3" fmla="*/ 1272882 h 4602850"/>
              <a:gd name="connsiteX4" fmla="*/ 677992 w 3214383"/>
              <a:gd name="connsiteY4" fmla="*/ 259043 h 4602850"/>
              <a:gd name="connsiteX5" fmla="*/ 1635992 w 3214383"/>
              <a:gd name="connsiteY5" fmla="*/ 231 h 4602850"/>
              <a:gd name="connsiteX6" fmla="*/ 2714209 w 3214383"/>
              <a:gd name="connsiteY6" fmla="*/ 367163 h 4602850"/>
              <a:gd name="connsiteX7" fmla="*/ 3087972 w 3214383"/>
              <a:gd name="connsiteY7" fmla="*/ 1321837 h 4602850"/>
              <a:gd name="connsiteX8" fmla="*/ 3178109 w 3214383"/>
              <a:gd name="connsiteY8" fmla="*/ 2225231 h 4602850"/>
              <a:gd name="connsiteX9" fmla="*/ 2530996 w 3214383"/>
              <a:gd name="connsiteY9" fmla="*/ 3139631 h 4602850"/>
              <a:gd name="connsiteX10" fmla="*/ 2348116 w 3214383"/>
              <a:gd name="connsiteY10" fmla="*/ 3533527 h 4602850"/>
              <a:gd name="connsiteX11" fmla="*/ 2305912 w 3214383"/>
              <a:gd name="connsiteY11" fmla="*/ 4279114 h 4602850"/>
              <a:gd name="connsiteX12" fmla="*/ 1658798 w 3214383"/>
              <a:gd name="connsiteY12" fmla="*/ 4602671 h 4602850"/>
              <a:gd name="connsiteX13" fmla="*/ 927279 w 3214383"/>
              <a:gd name="connsiteY13" fmla="*/ 4307249 h 4602850"/>
              <a:gd name="connsiteX0" fmla="*/ 927279 w 3220314"/>
              <a:gd name="connsiteY0" fmla="*/ 4307273 h 4602874"/>
              <a:gd name="connsiteX1" fmla="*/ 786603 w 3220314"/>
              <a:gd name="connsiteY1" fmla="*/ 3322535 h 4602874"/>
              <a:gd name="connsiteX2" fmla="*/ 129354 w 3220314"/>
              <a:gd name="connsiteY2" fmla="*/ 2414886 h 4602874"/>
              <a:gd name="connsiteX3" fmla="*/ 46747 w 3220314"/>
              <a:gd name="connsiteY3" fmla="*/ 1272906 h 4602874"/>
              <a:gd name="connsiteX4" fmla="*/ 677992 w 3220314"/>
              <a:gd name="connsiteY4" fmla="*/ 259067 h 4602874"/>
              <a:gd name="connsiteX5" fmla="*/ 1635992 w 3220314"/>
              <a:gd name="connsiteY5" fmla="*/ 255 h 4602874"/>
              <a:gd name="connsiteX6" fmla="*/ 2523796 w 3220314"/>
              <a:gd name="connsiteY6" fmla="*/ 352156 h 4602874"/>
              <a:gd name="connsiteX7" fmla="*/ 3087972 w 3220314"/>
              <a:gd name="connsiteY7" fmla="*/ 1321861 h 4602874"/>
              <a:gd name="connsiteX8" fmla="*/ 3178109 w 3220314"/>
              <a:gd name="connsiteY8" fmla="*/ 2225255 h 4602874"/>
              <a:gd name="connsiteX9" fmla="*/ 2530996 w 3220314"/>
              <a:gd name="connsiteY9" fmla="*/ 3139655 h 4602874"/>
              <a:gd name="connsiteX10" fmla="*/ 2348116 w 3220314"/>
              <a:gd name="connsiteY10" fmla="*/ 3533551 h 4602874"/>
              <a:gd name="connsiteX11" fmla="*/ 2305912 w 3220314"/>
              <a:gd name="connsiteY11" fmla="*/ 4279138 h 4602874"/>
              <a:gd name="connsiteX12" fmla="*/ 1658798 w 3220314"/>
              <a:gd name="connsiteY12" fmla="*/ 4602695 h 4602874"/>
              <a:gd name="connsiteX13" fmla="*/ 927279 w 3220314"/>
              <a:gd name="connsiteY13" fmla="*/ 4307273 h 4602874"/>
              <a:gd name="connsiteX0" fmla="*/ 927279 w 3122551"/>
              <a:gd name="connsiteY0" fmla="*/ 4307273 h 4602874"/>
              <a:gd name="connsiteX1" fmla="*/ 786603 w 3122551"/>
              <a:gd name="connsiteY1" fmla="*/ 3322535 h 4602874"/>
              <a:gd name="connsiteX2" fmla="*/ 129354 w 3122551"/>
              <a:gd name="connsiteY2" fmla="*/ 2414886 h 4602874"/>
              <a:gd name="connsiteX3" fmla="*/ 46747 w 3122551"/>
              <a:gd name="connsiteY3" fmla="*/ 1272906 h 4602874"/>
              <a:gd name="connsiteX4" fmla="*/ 677992 w 3122551"/>
              <a:gd name="connsiteY4" fmla="*/ 259067 h 4602874"/>
              <a:gd name="connsiteX5" fmla="*/ 1635992 w 3122551"/>
              <a:gd name="connsiteY5" fmla="*/ 255 h 4602874"/>
              <a:gd name="connsiteX6" fmla="*/ 2523796 w 3122551"/>
              <a:gd name="connsiteY6" fmla="*/ 352156 h 4602874"/>
              <a:gd name="connsiteX7" fmla="*/ 3087972 w 3122551"/>
              <a:gd name="connsiteY7" fmla="*/ 1321861 h 4602874"/>
              <a:gd name="connsiteX8" fmla="*/ 3003565 w 3122551"/>
              <a:gd name="connsiteY8" fmla="*/ 2330479 h 4602874"/>
              <a:gd name="connsiteX9" fmla="*/ 2530996 w 3122551"/>
              <a:gd name="connsiteY9" fmla="*/ 3139655 h 4602874"/>
              <a:gd name="connsiteX10" fmla="*/ 2348116 w 3122551"/>
              <a:gd name="connsiteY10" fmla="*/ 3533551 h 4602874"/>
              <a:gd name="connsiteX11" fmla="*/ 2305912 w 3122551"/>
              <a:gd name="connsiteY11" fmla="*/ 4279138 h 4602874"/>
              <a:gd name="connsiteX12" fmla="*/ 1658798 w 3122551"/>
              <a:gd name="connsiteY12" fmla="*/ 4602695 h 4602874"/>
              <a:gd name="connsiteX13" fmla="*/ 927279 w 3122551"/>
              <a:gd name="connsiteY13" fmla="*/ 4307273 h 4602874"/>
              <a:gd name="connsiteX0" fmla="*/ 927279 w 3122551"/>
              <a:gd name="connsiteY0" fmla="*/ 4307237 h 4602838"/>
              <a:gd name="connsiteX1" fmla="*/ 786603 w 3122551"/>
              <a:gd name="connsiteY1" fmla="*/ 3322499 h 4602838"/>
              <a:gd name="connsiteX2" fmla="*/ 129354 w 3122551"/>
              <a:gd name="connsiteY2" fmla="*/ 2414850 h 4602838"/>
              <a:gd name="connsiteX3" fmla="*/ 46747 w 3122551"/>
              <a:gd name="connsiteY3" fmla="*/ 1272870 h 4602838"/>
              <a:gd name="connsiteX4" fmla="*/ 677992 w 3122551"/>
              <a:gd name="connsiteY4" fmla="*/ 259031 h 4602838"/>
              <a:gd name="connsiteX5" fmla="*/ 1635992 w 3122551"/>
              <a:gd name="connsiteY5" fmla="*/ 219 h 4602838"/>
              <a:gd name="connsiteX6" fmla="*/ 2523796 w 3122551"/>
              <a:gd name="connsiteY6" fmla="*/ 352120 h 4602838"/>
              <a:gd name="connsiteX7" fmla="*/ 3087972 w 3122551"/>
              <a:gd name="connsiteY7" fmla="*/ 1171505 h 4602838"/>
              <a:gd name="connsiteX8" fmla="*/ 3003565 w 3122551"/>
              <a:gd name="connsiteY8" fmla="*/ 2330443 h 4602838"/>
              <a:gd name="connsiteX9" fmla="*/ 2530996 w 3122551"/>
              <a:gd name="connsiteY9" fmla="*/ 3139619 h 4602838"/>
              <a:gd name="connsiteX10" fmla="*/ 2348116 w 3122551"/>
              <a:gd name="connsiteY10" fmla="*/ 3533515 h 4602838"/>
              <a:gd name="connsiteX11" fmla="*/ 2305912 w 3122551"/>
              <a:gd name="connsiteY11" fmla="*/ 4279102 h 4602838"/>
              <a:gd name="connsiteX12" fmla="*/ 1658798 w 3122551"/>
              <a:gd name="connsiteY12" fmla="*/ 4602659 h 4602838"/>
              <a:gd name="connsiteX13" fmla="*/ 927279 w 3122551"/>
              <a:gd name="connsiteY13" fmla="*/ 4307237 h 4602838"/>
              <a:gd name="connsiteX0" fmla="*/ 924934 w 3120206"/>
              <a:gd name="connsiteY0" fmla="*/ 4307237 h 4602838"/>
              <a:gd name="connsiteX1" fmla="*/ 784258 w 3120206"/>
              <a:gd name="connsiteY1" fmla="*/ 3322499 h 4602838"/>
              <a:gd name="connsiteX2" fmla="*/ 127009 w 3120206"/>
              <a:gd name="connsiteY2" fmla="*/ 2414850 h 4602838"/>
              <a:gd name="connsiteX3" fmla="*/ 44402 w 3120206"/>
              <a:gd name="connsiteY3" fmla="*/ 1272870 h 4602838"/>
              <a:gd name="connsiteX4" fmla="*/ 643911 w 3120206"/>
              <a:gd name="connsiteY4" fmla="*/ 319159 h 4602838"/>
              <a:gd name="connsiteX5" fmla="*/ 1633647 w 3120206"/>
              <a:gd name="connsiteY5" fmla="*/ 219 h 4602838"/>
              <a:gd name="connsiteX6" fmla="*/ 2521451 w 3120206"/>
              <a:gd name="connsiteY6" fmla="*/ 352120 h 4602838"/>
              <a:gd name="connsiteX7" fmla="*/ 3085627 w 3120206"/>
              <a:gd name="connsiteY7" fmla="*/ 1171505 h 4602838"/>
              <a:gd name="connsiteX8" fmla="*/ 3001220 w 3120206"/>
              <a:gd name="connsiteY8" fmla="*/ 2330443 h 4602838"/>
              <a:gd name="connsiteX9" fmla="*/ 2528651 w 3120206"/>
              <a:gd name="connsiteY9" fmla="*/ 3139619 h 4602838"/>
              <a:gd name="connsiteX10" fmla="*/ 2345771 w 3120206"/>
              <a:gd name="connsiteY10" fmla="*/ 3533515 h 4602838"/>
              <a:gd name="connsiteX11" fmla="*/ 2303567 w 3120206"/>
              <a:gd name="connsiteY11" fmla="*/ 4279102 h 4602838"/>
              <a:gd name="connsiteX12" fmla="*/ 1656453 w 3120206"/>
              <a:gd name="connsiteY12" fmla="*/ 4602659 h 4602838"/>
              <a:gd name="connsiteX13" fmla="*/ 924934 w 3120206"/>
              <a:gd name="connsiteY13" fmla="*/ 4307237 h 4602838"/>
              <a:gd name="connsiteX0" fmla="*/ 922462 w 3117734"/>
              <a:gd name="connsiteY0" fmla="*/ 4307237 h 4602800"/>
              <a:gd name="connsiteX1" fmla="*/ 718315 w 3117734"/>
              <a:gd name="connsiteY1" fmla="*/ 3472820 h 4602800"/>
              <a:gd name="connsiteX2" fmla="*/ 124537 w 3117734"/>
              <a:gd name="connsiteY2" fmla="*/ 2414850 h 4602800"/>
              <a:gd name="connsiteX3" fmla="*/ 41930 w 3117734"/>
              <a:gd name="connsiteY3" fmla="*/ 1272870 h 4602800"/>
              <a:gd name="connsiteX4" fmla="*/ 641439 w 3117734"/>
              <a:gd name="connsiteY4" fmla="*/ 319159 h 4602800"/>
              <a:gd name="connsiteX5" fmla="*/ 1631175 w 3117734"/>
              <a:gd name="connsiteY5" fmla="*/ 219 h 4602800"/>
              <a:gd name="connsiteX6" fmla="*/ 2518979 w 3117734"/>
              <a:gd name="connsiteY6" fmla="*/ 352120 h 4602800"/>
              <a:gd name="connsiteX7" fmla="*/ 3083155 w 3117734"/>
              <a:gd name="connsiteY7" fmla="*/ 1171505 h 4602800"/>
              <a:gd name="connsiteX8" fmla="*/ 2998748 w 3117734"/>
              <a:gd name="connsiteY8" fmla="*/ 2330443 h 4602800"/>
              <a:gd name="connsiteX9" fmla="*/ 2526179 w 3117734"/>
              <a:gd name="connsiteY9" fmla="*/ 3139619 h 4602800"/>
              <a:gd name="connsiteX10" fmla="*/ 2343299 w 3117734"/>
              <a:gd name="connsiteY10" fmla="*/ 3533515 h 4602800"/>
              <a:gd name="connsiteX11" fmla="*/ 2301095 w 3117734"/>
              <a:gd name="connsiteY11" fmla="*/ 4279102 h 4602800"/>
              <a:gd name="connsiteX12" fmla="*/ 1653981 w 3117734"/>
              <a:gd name="connsiteY12" fmla="*/ 4602659 h 4602800"/>
              <a:gd name="connsiteX13" fmla="*/ 922462 w 3117734"/>
              <a:gd name="connsiteY13" fmla="*/ 4307237 h 4602800"/>
              <a:gd name="connsiteX0" fmla="*/ 924299 w 3119571"/>
              <a:gd name="connsiteY0" fmla="*/ 4307237 h 4602800"/>
              <a:gd name="connsiteX1" fmla="*/ 767756 w 3119571"/>
              <a:gd name="connsiteY1" fmla="*/ 3472820 h 4602800"/>
              <a:gd name="connsiteX2" fmla="*/ 126374 w 3119571"/>
              <a:gd name="connsiteY2" fmla="*/ 2414850 h 4602800"/>
              <a:gd name="connsiteX3" fmla="*/ 43767 w 3119571"/>
              <a:gd name="connsiteY3" fmla="*/ 1272870 h 4602800"/>
              <a:gd name="connsiteX4" fmla="*/ 643276 w 3119571"/>
              <a:gd name="connsiteY4" fmla="*/ 319159 h 4602800"/>
              <a:gd name="connsiteX5" fmla="*/ 1633012 w 3119571"/>
              <a:gd name="connsiteY5" fmla="*/ 219 h 4602800"/>
              <a:gd name="connsiteX6" fmla="*/ 2520816 w 3119571"/>
              <a:gd name="connsiteY6" fmla="*/ 352120 h 4602800"/>
              <a:gd name="connsiteX7" fmla="*/ 3084992 w 3119571"/>
              <a:gd name="connsiteY7" fmla="*/ 1171505 h 4602800"/>
              <a:gd name="connsiteX8" fmla="*/ 3000585 w 3119571"/>
              <a:gd name="connsiteY8" fmla="*/ 2330443 h 4602800"/>
              <a:gd name="connsiteX9" fmla="*/ 2528016 w 3119571"/>
              <a:gd name="connsiteY9" fmla="*/ 3139619 h 4602800"/>
              <a:gd name="connsiteX10" fmla="*/ 2345136 w 3119571"/>
              <a:gd name="connsiteY10" fmla="*/ 3533515 h 4602800"/>
              <a:gd name="connsiteX11" fmla="*/ 2302932 w 3119571"/>
              <a:gd name="connsiteY11" fmla="*/ 4279102 h 4602800"/>
              <a:gd name="connsiteX12" fmla="*/ 1655818 w 3119571"/>
              <a:gd name="connsiteY12" fmla="*/ 4602659 h 4602800"/>
              <a:gd name="connsiteX13" fmla="*/ 924299 w 3119571"/>
              <a:gd name="connsiteY13" fmla="*/ 4307237 h 4602800"/>
              <a:gd name="connsiteX0" fmla="*/ 924300 w 3119572"/>
              <a:gd name="connsiteY0" fmla="*/ 4307237 h 4602800"/>
              <a:gd name="connsiteX1" fmla="*/ 767757 w 3119572"/>
              <a:gd name="connsiteY1" fmla="*/ 3472820 h 4602800"/>
              <a:gd name="connsiteX2" fmla="*/ 126375 w 3119572"/>
              <a:gd name="connsiteY2" fmla="*/ 2414850 h 4602800"/>
              <a:gd name="connsiteX3" fmla="*/ 43768 w 3119572"/>
              <a:gd name="connsiteY3" fmla="*/ 1272870 h 4602800"/>
              <a:gd name="connsiteX4" fmla="*/ 643277 w 3119572"/>
              <a:gd name="connsiteY4" fmla="*/ 319159 h 4602800"/>
              <a:gd name="connsiteX5" fmla="*/ 1633013 w 3119572"/>
              <a:gd name="connsiteY5" fmla="*/ 219 h 4602800"/>
              <a:gd name="connsiteX6" fmla="*/ 2520817 w 3119572"/>
              <a:gd name="connsiteY6" fmla="*/ 352120 h 4602800"/>
              <a:gd name="connsiteX7" fmla="*/ 3084993 w 3119572"/>
              <a:gd name="connsiteY7" fmla="*/ 1171505 h 4602800"/>
              <a:gd name="connsiteX8" fmla="*/ 3000586 w 3119572"/>
              <a:gd name="connsiteY8" fmla="*/ 2330443 h 4602800"/>
              <a:gd name="connsiteX9" fmla="*/ 2528017 w 3119572"/>
              <a:gd name="connsiteY9" fmla="*/ 3139619 h 4602800"/>
              <a:gd name="connsiteX10" fmla="*/ 2345137 w 3119572"/>
              <a:gd name="connsiteY10" fmla="*/ 3533515 h 4602800"/>
              <a:gd name="connsiteX11" fmla="*/ 2302933 w 3119572"/>
              <a:gd name="connsiteY11" fmla="*/ 4279102 h 4602800"/>
              <a:gd name="connsiteX12" fmla="*/ 1655819 w 3119572"/>
              <a:gd name="connsiteY12" fmla="*/ 4602659 h 4602800"/>
              <a:gd name="connsiteX13" fmla="*/ 924300 w 3119572"/>
              <a:gd name="connsiteY13" fmla="*/ 4307237 h 4602800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8091"/>
              <a:gd name="connsiteY0" fmla="*/ 4307237 h 4602843"/>
              <a:gd name="connsiteX1" fmla="*/ 767757 w 3118091"/>
              <a:gd name="connsiteY1" fmla="*/ 3307467 h 4602843"/>
              <a:gd name="connsiteX2" fmla="*/ 126375 w 3118091"/>
              <a:gd name="connsiteY2" fmla="*/ 2414850 h 4602843"/>
              <a:gd name="connsiteX3" fmla="*/ 43768 w 3118091"/>
              <a:gd name="connsiteY3" fmla="*/ 1272870 h 4602843"/>
              <a:gd name="connsiteX4" fmla="*/ 643277 w 3118091"/>
              <a:gd name="connsiteY4" fmla="*/ 319159 h 4602843"/>
              <a:gd name="connsiteX5" fmla="*/ 1633013 w 3118091"/>
              <a:gd name="connsiteY5" fmla="*/ 219 h 4602843"/>
              <a:gd name="connsiteX6" fmla="*/ 2520817 w 3118091"/>
              <a:gd name="connsiteY6" fmla="*/ 352120 h 4602843"/>
              <a:gd name="connsiteX7" fmla="*/ 3084993 w 3118091"/>
              <a:gd name="connsiteY7" fmla="*/ 1171505 h 4602843"/>
              <a:gd name="connsiteX8" fmla="*/ 3000586 w 3118091"/>
              <a:gd name="connsiteY8" fmla="*/ 2330443 h 4602843"/>
              <a:gd name="connsiteX9" fmla="*/ 2575620 w 3118091"/>
              <a:gd name="connsiteY9" fmla="*/ 3154651 h 4602843"/>
              <a:gd name="connsiteX10" fmla="*/ 2345137 w 3118091"/>
              <a:gd name="connsiteY10" fmla="*/ 3533515 h 4602843"/>
              <a:gd name="connsiteX11" fmla="*/ 2302933 w 3118091"/>
              <a:gd name="connsiteY11" fmla="*/ 4279102 h 4602843"/>
              <a:gd name="connsiteX12" fmla="*/ 1655819 w 3118091"/>
              <a:gd name="connsiteY12" fmla="*/ 4602659 h 4602843"/>
              <a:gd name="connsiteX13" fmla="*/ 924300 w 3118091"/>
              <a:gd name="connsiteY13" fmla="*/ 4307237 h 4602843"/>
              <a:gd name="connsiteX0" fmla="*/ 924300 w 3134467"/>
              <a:gd name="connsiteY0" fmla="*/ 4307237 h 4602843"/>
              <a:gd name="connsiteX1" fmla="*/ 767757 w 3134467"/>
              <a:gd name="connsiteY1" fmla="*/ 3307467 h 4602843"/>
              <a:gd name="connsiteX2" fmla="*/ 126375 w 3134467"/>
              <a:gd name="connsiteY2" fmla="*/ 2414850 h 4602843"/>
              <a:gd name="connsiteX3" fmla="*/ 43768 w 3134467"/>
              <a:gd name="connsiteY3" fmla="*/ 1272870 h 4602843"/>
              <a:gd name="connsiteX4" fmla="*/ 643277 w 3134467"/>
              <a:gd name="connsiteY4" fmla="*/ 319159 h 4602843"/>
              <a:gd name="connsiteX5" fmla="*/ 1633013 w 3134467"/>
              <a:gd name="connsiteY5" fmla="*/ 219 h 4602843"/>
              <a:gd name="connsiteX6" fmla="*/ 2520817 w 3134467"/>
              <a:gd name="connsiteY6" fmla="*/ 352120 h 4602843"/>
              <a:gd name="connsiteX7" fmla="*/ 3084993 w 3134467"/>
              <a:gd name="connsiteY7" fmla="*/ 1171505 h 4602843"/>
              <a:gd name="connsiteX8" fmla="*/ 3048189 w 3134467"/>
              <a:gd name="connsiteY8" fmla="*/ 2345476 h 4602843"/>
              <a:gd name="connsiteX9" fmla="*/ 2575620 w 3134467"/>
              <a:gd name="connsiteY9" fmla="*/ 3154651 h 4602843"/>
              <a:gd name="connsiteX10" fmla="*/ 2345137 w 3134467"/>
              <a:gd name="connsiteY10" fmla="*/ 3533515 h 4602843"/>
              <a:gd name="connsiteX11" fmla="*/ 2302933 w 3134467"/>
              <a:gd name="connsiteY11" fmla="*/ 4279102 h 4602843"/>
              <a:gd name="connsiteX12" fmla="*/ 1655819 w 3134467"/>
              <a:gd name="connsiteY12" fmla="*/ 4602659 h 4602843"/>
              <a:gd name="connsiteX13" fmla="*/ 924300 w 3134467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018 h 4602624"/>
              <a:gd name="connsiteX1" fmla="*/ 718314 w 3132628"/>
              <a:gd name="connsiteY1" fmla="*/ 3307248 h 4602624"/>
              <a:gd name="connsiteX2" fmla="*/ 124536 w 3132628"/>
              <a:gd name="connsiteY2" fmla="*/ 2414631 h 4602624"/>
              <a:gd name="connsiteX3" fmla="*/ 41929 w 3132628"/>
              <a:gd name="connsiteY3" fmla="*/ 1272651 h 4602624"/>
              <a:gd name="connsiteX4" fmla="*/ 641438 w 3132628"/>
              <a:gd name="connsiteY4" fmla="*/ 318940 h 4602624"/>
              <a:gd name="connsiteX5" fmla="*/ 1631174 w 3132628"/>
              <a:gd name="connsiteY5" fmla="*/ 0 h 4602624"/>
              <a:gd name="connsiteX6" fmla="*/ 2518978 w 3132628"/>
              <a:gd name="connsiteY6" fmla="*/ 351901 h 4602624"/>
              <a:gd name="connsiteX7" fmla="*/ 3083154 w 3132628"/>
              <a:gd name="connsiteY7" fmla="*/ 1171286 h 4602624"/>
              <a:gd name="connsiteX8" fmla="*/ 3046350 w 3132628"/>
              <a:gd name="connsiteY8" fmla="*/ 2345257 h 4602624"/>
              <a:gd name="connsiteX9" fmla="*/ 2573781 w 3132628"/>
              <a:gd name="connsiteY9" fmla="*/ 3154432 h 4602624"/>
              <a:gd name="connsiteX10" fmla="*/ 2343298 w 3132628"/>
              <a:gd name="connsiteY10" fmla="*/ 3533296 h 4602624"/>
              <a:gd name="connsiteX11" fmla="*/ 2301094 w 3132628"/>
              <a:gd name="connsiteY11" fmla="*/ 4278883 h 4602624"/>
              <a:gd name="connsiteX12" fmla="*/ 1653980 w 3132628"/>
              <a:gd name="connsiteY12" fmla="*/ 4602440 h 4602624"/>
              <a:gd name="connsiteX13" fmla="*/ 922461 w 3132628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630 h 4603236"/>
              <a:gd name="connsiteX1" fmla="*/ 718314 w 3130166"/>
              <a:gd name="connsiteY1" fmla="*/ 3307860 h 4603236"/>
              <a:gd name="connsiteX2" fmla="*/ 124536 w 3130166"/>
              <a:gd name="connsiteY2" fmla="*/ 2415243 h 4603236"/>
              <a:gd name="connsiteX3" fmla="*/ 41929 w 3130166"/>
              <a:gd name="connsiteY3" fmla="*/ 1273263 h 4603236"/>
              <a:gd name="connsiteX4" fmla="*/ 641438 w 3130166"/>
              <a:gd name="connsiteY4" fmla="*/ 319552 h 4603236"/>
              <a:gd name="connsiteX5" fmla="*/ 1631174 w 3130166"/>
              <a:gd name="connsiteY5" fmla="*/ 612 h 4603236"/>
              <a:gd name="connsiteX6" fmla="*/ 2553062 w 3130166"/>
              <a:gd name="connsiteY6" fmla="*/ 352513 h 4603236"/>
              <a:gd name="connsiteX7" fmla="*/ 3083154 w 3130166"/>
              <a:gd name="connsiteY7" fmla="*/ 1171898 h 4603236"/>
              <a:gd name="connsiteX8" fmla="*/ 3046350 w 3130166"/>
              <a:gd name="connsiteY8" fmla="*/ 2345869 h 4603236"/>
              <a:gd name="connsiteX9" fmla="*/ 2573781 w 3130166"/>
              <a:gd name="connsiteY9" fmla="*/ 3155044 h 4603236"/>
              <a:gd name="connsiteX10" fmla="*/ 2343298 w 3130166"/>
              <a:gd name="connsiteY10" fmla="*/ 3533908 h 4603236"/>
              <a:gd name="connsiteX11" fmla="*/ 2301094 w 3130166"/>
              <a:gd name="connsiteY11" fmla="*/ 4279495 h 4603236"/>
              <a:gd name="connsiteX12" fmla="*/ 1653980 w 3130166"/>
              <a:gd name="connsiteY12" fmla="*/ 4603052 h 4603236"/>
              <a:gd name="connsiteX13" fmla="*/ 922461 w 3130166"/>
              <a:gd name="connsiteY13" fmla="*/ 4307630 h 4603236"/>
              <a:gd name="connsiteX0" fmla="*/ 922461 w 3130166"/>
              <a:gd name="connsiteY0" fmla="*/ 4307144 h 4602750"/>
              <a:gd name="connsiteX1" fmla="*/ 718314 w 3130166"/>
              <a:gd name="connsiteY1" fmla="*/ 3307374 h 4602750"/>
              <a:gd name="connsiteX2" fmla="*/ 124536 w 3130166"/>
              <a:gd name="connsiteY2" fmla="*/ 2414757 h 4602750"/>
              <a:gd name="connsiteX3" fmla="*/ 41929 w 3130166"/>
              <a:gd name="connsiteY3" fmla="*/ 1272777 h 4602750"/>
              <a:gd name="connsiteX4" fmla="*/ 641438 w 3130166"/>
              <a:gd name="connsiteY4" fmla="*/ 319066 h 4602750"/>
              <a:gd name="connsiteX5" fmla="*/ 1631174 w 3130166"/>
              <a:gd name="connsiteY5" fmla="*/ 126 h 4602750"/>
              <a:gd name="connsiteX6" fmla="*/ 2553062 w 3130166"/>
              <a:gd name="connsiteY6" fmla="*/ 352027 h 4602750"/>
              <a:gd name="connsiteX7" fmla="*/ 3083154 w 3130166"/>
              <a:gd name="connsiteY7" fmla="*/ 1171412 h 4602750"/>
              <a:gd name="connsiteX8" fmla="*/ 3046350 w 3130166"/>
              <a:gd name="connsiteY8" fmla="*/ 2345383 h 4602750"/>
              <a:gd name="connsiteX9" fmla="*/ 2573781 w 3130166"/>
              <a:gd name="connsiteY9" fmla="*/ 3154558 h 4602750"/>
              <a:gd name="connsiteX10" fmla="*/ 2343298 w 3130166"/>
              <a:gd name="connsiteY10" fmla="*/ 3533422 h 4602750"/>
              <a:gd name="connsiteX11" fmla="*/ 2301094 w 3130166"/>
              <a:gd name="connsiteY11" fmla="*/ 4279009 h 4602750"/>
              <a:gd name="connsiteX12" fmla="*/ 1653980 w 3130166"/>
              <a:gd name="connsiteY12" fmla="*/ 4602566 h 4602750"/>
              <a:gd name="connsiteX13" fmla="*/ 922461 w 3130166"/>
              <a:gd name="connsiteY13" fmla="*/ 4307144 h 460275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54686"/>
              <a:gd name="connsiteY0" fmla="*/ 4307384 h 4602990"/>
              <a:gd name="connsiteX1" fmla="*/ 718314 w 3154686"/>
              <a:gd name="connsiteY1" fmla="*/ 3307614 h 4602990"/>
              <a:gd name="connsiteX2" fmla="*/ 124536 w 3154686"/>
              <a:gd name="connsiteY2" fmla="*/ 2414997 h 4602990"/>
              <a:gd name="connsiteX3" fmla="*/ 41929 w 3154686"/>
              <a:gd name="connsiteY3" fmla="*/ 1273017 h 4602990"/>
              <a:gd name="connsiteX4" fmla="*/ 641438 w 3154686"/>
              <a:gd name="connsiteY4" fmla="*/ 319306 h 4602990"/>
              <a:gd name="connsiteX5" fmla="*/ 1631174 w 3154686"/>
              <a:gd name="connsiteY5" fmla="*/ 366 h 4602990"/>
              <a:gd name="connsiteX6" fmla="*/ 2553062 w 3154686"/>
              <a:gd name="connsiteY6" fmla="*/ 352267 h 4602990"/>
              <a:gd name="connsiteX7" fmla="*/ 3083154 w 3154686"/>
              <a:gd name="connsiteY7" fmla="*/ 1171652 h 4602990"/>
              <a:gd name="connsiteX8" fmla="*/ 3046350 w 3154686"/>
              <a:gd name="connsiteY8" fmla="*/ 2345623 h 4602990"/>
              <a:gd name="connsiteX9" fmla="*/ 2573781 w 3154686"/>
              <a:gd name="connsiteY9" fmla="*/ 3154798 h 4602990"/>
              <a:gd name="connsiteX10" fmla="*/ 2343298 w 3154686"/>
              <a:gd name="connsiteY10" fmla="*/ 3533662 h 4602990"/>
              <a:gd name="connsiteX11" fmla="*/ 2301094 w 3154686"/>
              <a:gd name="connsiteY11" fmla="*/ 4279249 h 4602990"/>
              <a:gd name="connsiteX12" fmla="*/ 1653980 w 3154686"/>
              <a:gd name="connsiteY12" fmla="*/ 4602806 h 4602990"/>
              <a:gd name="connsiteX13" fmla="*/ 922461 w 3154686"/>
              <a:gd name="connsiteY13" fmla="*/ 4307384 h 4602990"/>
              <a:gd name="connsiteX0" fmla="*/ 936922 w 3169147"/>
              <a:gd name="connsiteY0" fmla="*/ 4307384 h 4602990"/>
              <a:gd name="connsiteX1" fmla="*/ 732775 w 3169147"/>
              <a:gd name="connsiteY1" fmla="*/ 3307614 h 4602990"/>
              <a:gd name="connsiteX2" fmla="*/ 138997 w 3169147"/>
              <a:gd name="connsiteY2" fmla="*/ 2414997 h 4602990"/>
              <a:gd name="connsiteX3" fmla="*/ 56390 w 3169147"/>
              <a:gd name="connsiteY3" fmla="*/ 1273017 h 4602990"/>
              <a:gd name="connsiteX4" fmla="*/ 655899 w 3169147"/>
              <a:gd name="connsiteY4" fmla="*/ 319306 h 4602990"/>
              <a:gd name="connsiteX5" fmla="*/ 1645635 w 3169147"/>
              <a:gd name="connsiteY5" fmla="*/ 366 h 4602990"/>
              <a:gd name="connsiteX6" fmla="*/ 2567523 w 3169147"/>
              <a:gd name="connsiteY6" fmla="*/ 352267 h 4602990"/>
              <a:gd name="connsiteX7" fmla="*/ 3097615 w 3169147"/>
              <a:gd name="connsiteY7" fmla="*/ 1171652 h 4602990"/>
              <a:gd name="connsiteX8" fmla="*/ 3060811 w 3169147"/>
              <a:gd name="connsiteY8" fmla="*/ 2345623 h 4602990"/>
              <a:gd name="connsiteX9" fmla="*/ 2588242 w 3169147"/>
              <a:gd name="connsiteY9" fmla="*/ 3154798 h 4602990"/>
              <a:gd name="connsiteX10" fmla="*/ 2357759 w 3169147"/>
              <a:gd name="connsiteY10" fmla="*/ 3533662 h 4602990"/>
              <a:gd name="connsiteX11" fmla="*/ 2315555 w 3169147"/>
              <a:gd name="connsiteY11" fmla="*/ 4279249 h 4602990"/>
              <a:gd name="connsiteX12" fmla="*/ 1668441 w 3169147"/>
              <a:gd name="connsiteY12" fmla="*/ 4602806 h 4602990"/>
              <a:gd name="connsiteX13" fmla="*/ 936922 w 3169147"/>
              <a:gd name="connsiteY13" fmla="*/ 4307384 h 4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69147" h="4602990">
                <a:moveTo>
                  <a:pt x="936922" y="4307384"/>
                </a:moveTo>
                <a:cubicBezTo>
                  <a:pt x="780978" y="4091519"/>
                  <a:pt x="1072043" y="3713205"/>
                  <a:pt x="732775" y="3307614"/>
                </a:cubicBezTo>
                <a:cubicBezTo>
                  <a:pt x="393507" y="2902023"/>
                  <a:pt x="306262" y="2779927"/>
                  <a:pt x="138997" y="2414997"/>
                </a:cubicBezTo>
                <a:cubicBezTo>
                  <a:pt x="-28268" y="2050067"/>
                  <a:pt x="-29760" y="1622299"/>
                  <a:pt x="56390" y="1273017"/>
                </a:cubicBezTo>
                <a:cubicBezTo>
                  <a:pt x="142540" y="923735"/>
                  <a:pt x="261942" y="622652"/>
                  <a:pt x="655899" y="319306"/>
                </a:cubicBezTo>
                <a:cubicBezTo>
                  <a:pt x="1049856" y="15960"/>
                  <a:pt x="1463103" y="-3363"/>
                  <a:pt x="1645635" y="366"/>
                </a:cubicBezTo>
                <a:cubicBezTo>
                  <a:pt x="2133088" y="14858"/>
                  <a:pt x="2422096" y="232394"/>
                  <a:pt x="2567523" y="352267"/>
                </a:cubicBezTo>
                <a:cubicBezTo>
                  <a:pt x="2712950" y="472140"/>
                  <a:pt x="3015400" y="839426"/>
                  <a:pt x="3097615" y="1171652"/>
                </a:cubicBezTo>
                <a:cubicBezTo>
                  <a:pt x="3179830" y="1503878"/>
                  <a:pt x="3218419" y="1920384"/>
                  <a:pt x="3060811" y="2345623"/>
                </a:cubicBezTo>
                <a:cubicBezTo>
                  <a:pt x="2903203" y="2770862"/>
                  <a:pt x="2705417" y="2956792"/>
                  <a:pt x="2588242" y="3154798"/>
                </a:cubicBezTo>
                <a:cubicBezTo>
                  <a:pt x="2471067" y="3352804"/>
                  <a:pt x="2403207" y="3346253"/>
                  <a:pt x="2357759" y="3533662"/>
                </a:cubicBezTo>
                <a:cubicBezTo>
                  <a:pt x="2312311" y="3721071"/>
                  <a:pt x="2402306" y="4108092"/>
                  <a:pt x="2315555" y="4279249"/>
                </a:cubicBezTo>
                <a:cubicBezTo>
                  <a:pt x="2228804" y="4450406"/>
                  <a:pt x="1898213" y="4598117"/>
                  <a:pt x="1668441" y="4602806"/>
                </a:cubicBezTo>
                <a:cubicBezTo>
                  <a:pt x="1438669" y="4607495"/>
                  <a:pt x="1092866" y="4523249"/>
                  <a:pt x="936922" y="43073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Google Shape;759;p64"/>
          <p:cNvSpPr/>
          <p:nvPr/>
        </p:nvSpPr>
        <p:spPr>
          <a:xfrm>
            <a:off x="5853492" y="458799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73A9ED-3AA6-4D6D-BEA2-4105E1331346}"/>
              </a:ext>
            </a:extLst>
          </p:cNvPr>
          <p:cNvSpPr txBox="1"/>
          <p:nvPr/>
        </p:nvSpPr>
        <p:spPr>
          <a:xfrm>
            <a:off x="4423272" y="410187"/>
            <a:ext cx="2774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Dan Pembahasan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8519" y="1781680"/>
            <a:ext cx="237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b="1" dirty="0" smtClean="0">
                <a:solidFill>
                  <a:schemeClr val="bg1"/>
                </a:solidFill>
              </a:rPr>
              <a:t>Persyaratan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0" name="Google Shape;75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03232" y="2360428"/>
            <a:ext cx="6620652" cy="24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62;p64"/>
          <p:cNvSpPr/>
          <p:nvPr/>
        </p:nvSpPr>
        <p:spPr>
          <a:xfrm rot="19339112">
            <a:off x="112150" y="2357000"/>
            <a:ext cx="982165" cy="24527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64;p64"/>
          <p:cNvSpPr/>
          <p:nvPr/>
        </p:nvSpPr>
        <p:spPr>
          <a:xfrm rot="12567484">
            <a:off x="6549625" y="2327347"/>
            <a:ext cx="1057746" cy="234231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6" y="274658"/>
            <a:ext cx="3013625" cy="169516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4" name="Rectangle 23"/>
          <p:cNvSpPr/>
          <p:nvPr/>
        </p:nvSpPr>
        <p:spPr>
          <a:xfrm>
            <a:off x="744258" y="2666406"/>
            <a:ext cx="629024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Regresi Linear Sederhana 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4891" y="3104318"/>
            <a:ext cx="6290241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Normalitas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Autokorelasi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t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Koefisien Determinasi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Estimasi Model Regresi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8"/>
          <a:stretch/>
        </p:blipFill>
        <p:spPr>
          <a:xfrm>
            <a:off x="3900011" y="3383299"/>
            <a:ext cx="3228815" cy="8905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1" name="Rectangle 40"/>
          <p:cNvSpPr/>
          <p:nvPr/>
        </p:nvSpPr>
        <p:spPr>
          <a:xfrm>
            <a:off x="3889379" y="2479639"/>
            <a:ext cx="1280700" cy="73866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dL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= 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1,297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Arial Rounded MT Bold" pitchFamily="34" charset="0"/>
              </a:rPr>
              <a:t>dU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1,57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4-dU 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2,43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30595" y="3240908"/>
            <a:ext cx="1416007" cy="478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8">
            <a:extLst>
              <a:ext uri="{FF2B5EF4-FFF2-40B4-BE49-F238E27FC236}">
                <a16:creationId xmlns="" xmlns:a16="http://schemas.microsoft.com/office/drawing/2014/main" id="{BAE3EA79-063E-48BA-85EB-456D9E5D407F}"/>
              </a:ext>
            </a:extLst>
          </p:cNvPr>
          <p:cNvSpPr/>
          <p:nvPr/>
        </p:nvSpPr>
        <p:spPr>
          <a:xfrm>
            <a:off x="3744351" y="380753"/>
            <a:ext cx="4319921" cy="1192757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37517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952500" y="19994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Rectangle 68">
            <a:extLst>
              <a:ext uri="{FF2B5EF4-FFF2-40B4-BE49-F238E27FC236}">
                <a16:creationId xmlns="" xmlns:a16="http://schemas.microsoft.com/office/drawing/2014/main" id="{55B7A9A9-A130-45D8-B57C-4C6A2694FFBA}"/>
              </a:ext>
            </a:extLst>
          </p:cNvPr>
          <p:cNvSpPr/>
          <p:nvPr/>
        </p:nvSpPr>
        <p:spPr>
          <a:xfrm>
            <a:off x="4714382" y="1701214"/>
            <a:ext cx="4207055" cy="514962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94065"/>
              <a:gd name="connsiteX1" fmla="*/ 7417600 w 7417600"/>
              <a:gd name="connsiteY1" fmla="*/ 0 h 2094065"/>
              <a:gd name="connsiteX2" fmla="*/ 7417600 w 7417600"/>
              <a:gd name="connsiteY2" fmla="*/ 2037517 h 2094065"/>
              <a:gd name="connsiteX3" fmla="*/ 374114 w 7417600"/>
              <a:gd name="connsiteY3" fmla="*/ 2094065 h 2094065"/>
              <a:gd name="connsiteX4" fmla="*/ 0 w 7417600"/>
              <a:gd name="connsiteY4" fmla="*/ 0 h 209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94065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374114" y="20940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4471882-3D5C-4846-B87A-124FE20B2D6F}"/>
              </a:ext>
            </a:extLst>
          </p:cNvPr>
          <p:cNvGrpSpPr/>
          <p:nvPr/>
        </p:nvGrpSpPr>
        <p:grpSpPr>
          <a:xfrm>
            <a:off x="7576782" y="-133929"/>
            <a:ext cx="2779135" cy="5127760"/>
            <a:chOff x="8538803" y="583411"/>
            <a:chExt cx="3040519" cy="5848403"/>
          </a:xfrm>
          <a:solidFill>
            <a:schemeClr val="accent3">
              <a:lumMod val="75000"/>
            </a:schemeClr>
          </a:solidFill>
        </p:grpSpPr>
        <p:sp>
          <p:nvSpPr>
            <p:cNvPr id="7" name="Rectangle: Rounded Corners 16">
              <a:extLst>
                <a:ext uri="{FF2B5EF4-FFF2-40B4-BE49-F238E27FC236}">
                  <a16:creationId xmlns="" xmlns:a16="http://schemas.microsoft.com/office/drawing/2014/main" id="{2A542760-8BB2-4942-BCB3-9FC764395B3D}"/>
                </a:ext>
              </a:extLst>
            </p:cNvPr>
            <p:cNvSpPr/>
            <p:nvPr/>
          </p:nvSpPr>
          <p:spPr>
            <a:xfrm>
              <a:off x="9419711" y="5298579"/>
              <a:ext cx="1366070" cy="41259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16">
              <a:extLst>
                <a:ext uri="{FF2B5EF4-FFF2-40B4-BE49-F238E27FC236}">
                  <a16:creationId xmlns="" xmlns:a16="http://schemas.microsoft.com/office/drawing/2014/main" id="{96DB430C-DD62-4975-814C-E7F3096DE000}"/>
                </a:ext>
              </a:extLst>
            </p:cNvPr>
            <p:cNvSpPr/>
            <p:nvPr/>
          </p:nvSpPr>
          <p:spPr>
            <a:xfrm>
              <a:off x="9516418" y="5775574"/>
              <a:ext cx="1135275" cy="34481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Rectangle: Rounded Corners 16">
              <a:extLst>
                <a:ext uri="{FF2B5EF4-FFF2-40B4-BE49-F238E27FC236}">
                  <a16:creationId xmlns="" xmlns:a16="http://schemas.microsoft.com/office/drawing/2014/main" id="{4B937F74-2FE5-4981-BC02-3FE3A64DE415}"/>
                </a:ext>
              </a:extLst>
            </p:cNvPr>
            <p:cNvSpPr/>
            <p:nvPr/>
          </p:nvSpPr>
          <p:spPr>
            <a:xfrm>
              <a:off x="9661671" y="6184790"/>
              <a:ext cx="813313" cy="247024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10BB175-B6CD-4F45-8900-FCE4627CE648}"/>
                </a:ext>
              </a:extLst>
            </p:cNvPr>
            <p:cNvGrpSpPr/>
            <p:nvPr/>
          </p:nvGrpSpPr>
          <p:grpSpPr>
            <a:xfrm>
              <a:off x="8538803" y="583411"/>
              <a:ext cx="3040519" cy="4631673"/>
              <a:chOff x="6973467" y="1390663"/>
              <a:chExt cx="2674125" cy="4073539"/>
            </a:xfrm>
            <a:grpFill/>
          </p:grpSpPr>
          <p:sp>
            <p:nvSpPr>
              <p:cNvPr id="11" name="Freeform: Shape 60">
                <a:extLst>
                  <a:ext uri="{FF2B5EF4-FFF2-40B4-BE49-F238E27FC236}">
                    <a16:creationId xmlns="" xmlns:a16="http://schemas.microsoft.com/office/drawing/2014/main" id="{6DBDB735-271D-488B-977D-E34BEC6CD22B}"/>
                  </a:ext>
                </a:extLst>
              </p:cNvPr>
              <p:cNvSpPr/>
              <p:nvPr/>
            </p:nvSpPr>
            <p:spPr>
              <a:xfrm>
                <a:off x="6990678" y="1390663"/>
                <a:ext cx="2656914" cy="4073539"/>
              </a:xfrm>
              <a:custGeom>
                <a:avLst/>
                <a:gdLst>
                  <a:gd name="connsiteX0" fmla="*/ 1049005 w 3446957"/>
                  <a:gd name="connsiteY0" fmla="*/ 4388608 h 4768455"/>
                  <a:gd name="connsiteX1" fmla="*/ 1063073 w 3446957"/>
                  <a:gd name="connsiteY1" fmla="*/ 3727427 h 4768455"/>
                  <a:gd name="connsiteX2" fmla="*/ 176808 w 3446957"/>
                  <a:gd name="connsiteY2" fmla="*/ 2475402 h 4768455"/>
                  <a:gd name="connsiteX3" fmla="*/ 36131 w 3446957"/>
                  <a:gd name="connsiteY3" fmla="*/ 1195242 h 4768455"/>
                  <a:gd name="connsiteX4" fmla="*/ 641042 w 3446957"/>
                  <a:gd name="connsiteY4" fmla="*/ 140165 h 4768455"/>
                  <a:gd name="connsiteX5" fmla="*/ 2554248 w 3446957"/>
                  <a:gd name="connsiteY5" fmla="*/ 97962 h 4768455"/>
                  <a:gd name="connsiteX6" fmla="*/ 3257633 w 3446957"/>
                  <a:gd name="connsiteY6" fmla="*/ 942024 h 4768455"/>
                  <a:gd name="connsiteX7" fmla="*/ 3412377 w 3446957"/>
                  <a:gd name="connsiteY7" fmla="*/ 2025236 h 4768455"/>
                  <a:gd name="connsiteX8" fmla="*/ 2708993 w 3446957"/>
                  <a:gd name="connsiteY8" fmla="*/ 3347599 h 4768455"/>
                  <a:gd name="connsiteX9" fmla="*/ 2526113 w 3446957"/>
                  <a:gd name="connsiteY9" fmla="*/ 3741495 h 4768455"/>
                  <a:gd name="connsiteX10" fmla="*/ 2596451 w 3446957"/>
                  <a:gd name="connsiteY10" fmla="*/ 4388608 h 4768455"/>
                  <a:gd name="connsiteX11" fmla="*/ 2005608 w 3446957"/>
                  <a:gd name="connsiteY11" fmla="*/ 4768436 h 4768455"/>
                  <a:gd name="connsiteX12" fmla="*/ 1049005 w 3446957"/>
                  <a:gd name="connsiteY12" fmla="*/ 4388608 h 4768455"/>
                  <a:gd name="connsiteX0" fmla="*/ 1049005 w 3446957"/>
                  <a:gd name="connsiteY0" fmla="*/ 4571588 h 4951435"/>
                  <a:gd name="connsiteX1" fmla="*/ 1063073 w 3446957"/>
                  <a:gd name="connsiteY1" fmla="*/ 3910407 h 4951435"/>
                  <a:gd name="connsiteX2" fmla="*/ 176808 w 3446957"/>
                  <a:gd name="connsiteY2" fmla="*/ 2658382 h 4951435"/>
                  <a:gd name="connsiteX3" fmla="*/ 36131 w 3446957"/>
                  <a:gd name="connsiteY3" fmla="*/ 1378222 h 4951435"/>
                  <a:gd name="connsiteX4" fmla="*/ 641042 w 3446957"/>
                  <a:gd name="connsiteY4" fmla="*/ 323145 h 4951435"/>
                  <a:gd name="connsiteX5" fmla="*/ 1639445 w 3446957"/>
                  <a:gd name="connsiteY5" fmla="*/ 346 h 4951435"/>
                  <a:gd name="connsiteX6" fmla="*/ 2554248 w 3446957"/>
                  <a:gd name="connsiteY6" fmla="*/ 280942 h 4951435"/>
                  <a:gd name="connsiteX7" fmla="*/ 3257633 w 3446957"/>
                  <a:gd name="connsiteY7" fmla="*/ 1125004 h 4951435"/>
                  <a:gd name="connsiteX8" fmla="*/ 3412377 w 3446957"/>
                  <a:gd name="connsiteY8" fmla="*/ 2208216 h 4951435"/>
                  <a:gd name="connsiteX9" fmla="*/ 2708993 w 3446957"/>
                  <a:gd name="connsiteY9" fmla="*/ 3530579 h 4951435"/>
                  <a:gd name="connsiteX10" fmla="*/ 2526113 w 3446957"/>
                  <a:gd name="connsiteY10" fmla="*/ 3924475 h 4951435"/>
                  <a:gd name="connsiteX11" fmla="*/ 2596451 w 3446957"/>
                  <a:gd name="connsiteY11" fmla="*/ 4571588 h 4951435"/>
                  <a:gd name="connsiteX12" fmla="*/ 2005608 w 3446957"/>
                  <a:gd name="connsiteY12" fmla="*/ 4951416 h 4951435"/>
                  <a:gd name="connsiteX13" fmla="*/ 1049005 w 3446957"/>
                  <a:gd name="connsiteY13" fmla="*/ 4571588 h 4951435"/>
                  <a:gd name="connsiteX0" fmla="*/ 1059397 w 3457349"/>
                  <a:gd name="connsiteY0" fmla="*/ 4571588 h 4951435"/>
                  <a:gd name="connsiteX1" fmla="*/ 1073465 w 3457349"/>
                  <a:gd name="connsiteY1" fmla="*/ 3910407 h 4951435"/>
                  <a:gd name="connsiteX2" fmla="*/ 187200 w 3457349"/>
                  <a:gd name="connsiteY2" fmla="*/ 2658382 h 4951435"/>
                  <a:gd name="connsiteX3" fmla="*/ 46523 w 3457349"/>
                  <a:gd name="connsiteY3" fmla="*/ 1378222 h 4951435"/>
                  <a:gd name="connsiteX4" fmla="*/ 792111 w 3457349"/>
                  <a:gd name="connsiteY4" fmla="*/ 323145 h 4951435"/>
                  <a:gd name="connsiteX5" fmla="*/ 1649837 w 3457349"/>
                  <a:gd name="connsiteY5" fmla="*/ 346 h 4951435"/>
                  <a:gd name="connsiteX6" fmla="*/ 2564640 w 3457349"/>
                  <a:gd name="connsiteY6" fmla="*/ 280942 h 4951435"/>
                  <a:gd name="connsiteX7" fmla="*/ 3268025 w 3457349"/>
                  <a:gd name="connsiteY7" fmla="*/ 1125004 h 4951435"/>
                  <a:gd name="connsiteX8" fmla="*/ 3422769 w 3457349"/>
                  <a:gd name="connsiteY8" fmla="*/ 2208216 h 4951435"/>
                  <a:gd name="connsiteX9" fmla="*/ 2719385 w 3457349"/>
                  <a:gd name="connsiteY9" fmla="*/ 3530579 h 4951435"/>
                  <a:gd name="connsiteX10" fmla="*/ 2536505 w 3457349"/>
                  <a:gd name="connsiteY10" fmla="*/ 3924475 h 4951435"/>
                  <a:gd name="connsiteX11" fmla="*/ 2606843 w 3457349"/>
                  <a:gd name="connsiteY11" fmla="*/ 4571588 h 4951435"/>
                  <a:gd name="connsiteX12" fmla="*/ 2016000 w 3457349"/>
                  <a:gd name="connsiteY12" fmla="*/ 4951416 h 4951435"/>
                  <a:gd name="connsiteX13" fmla="*/ 1059397 w 3457349"/>
                  <a:gd name="connsiteY13" fmla="*/ 4571588 h 4951435"/>
                  <a:gd name="connsiteX0" fmla="*/ 1049006 w 3446958"/>
                  <a:gd name="connsiteY0" fmla="*/ 4571588 h 4951435"/>
                  <a:gd name="connsiteX1" fmla="*/ 1063074 w 3446958"/>
                  <a:gd name="connsiteY1" fmla="*/ 3910407 h 4951435"/>
                  <a:gd name="connsiteX2" fmla="*/ 176809 w 3446958"/>
                  <a:gd name="connsiteY2" fmla="*/ 2658382 h 4951435"/>
                  <a:gd name="connsiteX3" fmla="*/ 36132 w 3446958"/>
                  <a:gd name="connsiteY3" fmla="*/ 1378222 h 4951435"/>
                  <a:gd name="connsiteX4" fmla="*/ 641043 w 3446958"/>
                  <a:gd name="connsiteY4" fmla="*/ 337212 h 4951435"/>
                  <a:gd name="connsiteX5" fmla="*/ 1639446 w 3446958"/>
                  <a:gd name="connsiteY5" fmla="*/ 346 h 4951435"/>
                  <a:gd name="connsiteX6" fmla="*/ 2554249 w 3446958"/>
                  <a:gd name="connsiteY6" fmla="*/ 280942 h 4951435"/>
                  <a:gd name="connsiteX7" fmla="*/ 3257634 w 3446958"/>
                  <a:gd name="connsiteY7" fmla="*/ 1125004 h 4951435"/>
                  <a:gd name="connsiteX8" fmla="*/ 3412378 w 3446958"/>
                  <a:gd name="connsiteY8" fmla="*/ 2208216 h 4951435"/>
                  <a:gd name="connsiteX9" fmla="*/ 2708994 w 3446958"/>
                  <a:gd name="connsiteY9" fmla="*/ 3530579 h 4951435"/>
                  <a:gd name="connsiteX10" fmla="*/ 2526114 w 3446958"/>
                  <a:gd name="connsiteY10" fmla="*/ 3924475 h 4951435"/>
                  <a:gd name="connsiteX11" fmla="*/ 2596452 w 3446958"/>
                  <a:gd name="connsiteY11" fmla="*/ 4571588 h 4951435"/>
                  <a:gd name="connsiteX12" fmla="*/ 2005609 w 3446958"/>
                  <a:gd name="connsiteY12" fmla="*/ 4951416 h 4951435"/>
                  <a:gd name="connsiteX13" fmla="*/ 1049006 w 3446958"/>
                  <a:gd name="connsiteY13" fmla="*/ 4571588 h 4951435"/>
                  <a:gd name="connsiteX0" fmla="*/ 1045896 w 3443848"/>
                  <a:gd name="connsiteY0" fmla="*/ 4571588 h 4951439"/>
                  <a:gd name="connsiteX1" fmla="*/ 961491 w 3443848"/>
                  <a:gd name="connsiteY1" fmla="*/ 3713459 h 4951439"/>
                  <a:gd name="connsiteX2" fmla="*/ 173699 w 3443848"/>
                  <a:gd name="connsiteY2" fmla="*/ 2658382 h 4951439"/>
                  <a:gd name="connsiteX3" fmla="*/ 33022 w 3443848"/>
                  <a:gd name="connsiteY3" fmla="*/ 1378222 h 4951439"/>
                  <a:gd name="connsiteX4" fmla="*/ 637933 w 3443848"/>
                  <a:gd name="connsiteY4" fmla="*/ 337212 h 4951439"/>
                  <a:gd name="connsiteX5" fmla="*/ 1636336 w 3443848"/>
                  <a:gd name="connsiteY5" fmla="*/ 346 h 4951439"/>
                  <a:gd name="connsiteX6" fmla="*/ 2551139 w 3443848"/>
                  <a:gd name="connsiteY6" fmla="*/ 280942 h 4951439"/>
                  <a:gd name="connsiteX7" fmla="*/ 3254524 w 3443848"/>
                  <a:gd name="connsiteY7" fmla="*/ 1125004 h 4951439"/>
                  <a:gd name="connsiteX8" fmla="*/ 3409268 w 3443848"/>
                  <a:gd name="connsiteY8" fmla="*/ 2208216 h 4951439"/>
                  <a:gd name="connsiteX9" fmla="*/ 2705884 w 3443848"/>
                  <a:gd name="connsiteY9" fmla="*/ 3530579 h 4951439"/>
                  <a:gd name="connsiteX10" fmla="*/ 2523004 w 3443848"/>
                  <a:gd name="connsiteY10" fmla="*/ 3924475 h 4951439"/>
                  <a:gd name="connsiteX11" fmla="*/ 2593342 w 3443848"/>
                  <a:gd name="connsiteY11" fmla="*/ 4571588 h 4951439"/>
                  <a:gd name="connsiteX12" fmla="*/ 2002499 w 3443848"/>
                  <a:gd name="connsiteY12" fmla="*/ 4951416 h 4951439"/>
                  <a:gd name="connsiteX13" fmla="*/ 1045896 w 3443848"/>
                  <a:gd name="connsiteY13" fmla="*/ 4571588 h 4951439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2002499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1805551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96315"/>
                  <a:gd name="connsiteX1" fmla="*/ 961491 w 3443848"/>
                  <a:gd name="connsiteY1" fmla="*/ 3713459 h 4996315"/>
                  <a:gd name="connsiteX2" fmla="*/ 173699 w 3443848"/>
                  <a:gd name="connsiteY2" fmla="*/ 2658382 h 4996315"/>
                  <a:gd name="connsiteX3" fmla="*/ 33022 w 3443848"/>
                  <a:gd name="connsiteY3" fmla="*/ 1378222 h 4996315"/>
                  <a:gd name="connsiteX4" fmla="*/ 637933 w 3443848"/>
                  <a:gd name="connsiteY4" fmla="*/ 337212 h 4996315"/>
                  <a:gd name="connsiteX5" fmla="*/ 1636336 w 3443848"/>
                  <a:gd name="connsiteY5" fmla="*/ 346 h 4996315"/>
                  <a:gd name="connsiteX6" fmla="*/ 2551139 w 3443848"/>
                  <a:gd name="connsiteY6" fmla="*/ 280942 h 4996315"/>
                  <a:gd name="connsiteX7" fmla="*/ 3254524 w 3443848"/>
                  <a:gd name="connsiteY7" fmla="*/ 1125004 h 4996315"/>
                  <a:gd name="connsiteX8" fmla="*/ 3409268 w 3443848"/>
                  <a:gd name="connsiteY8" fmla="*/ 2208216 h 4996315"/>
                  <a:gd name="connsiteX9" fmla="*/ 2705884 w 3443848"/>
                  <a:gd name="connsiteY9" fmla="*/ 3530579 h 4996315"/>
                  <a:gd name="connsiteX10" fmla="*/ 2523004 w 3443848"/>
                  <a:gd name="connsiteY10" fmla="*/ 3924475 h 4996315"/>
                  <a:gd name="connsiteX11" fmla="*/ 2593342 w 3443848"/>
                  <a:gd name="connsiteY11" fmla="*/ 4571588 h 4996315"/>
                  <a:gd name="connsiteX12" fmla="*/ 1833686 w 3443848"/>
                  <a:gd name="connsiteY12" fmla="*/ 4993619 h 4996315"/>
                  <a:gd name="connsiteX13" fmla="*/ 1102167 w 3443848"/>
                  <a:gd name="connsiteY13" fmla="*/ 4698197 h 4996315"/>
                  <a:gd name="connsiteX0" fmla="*/ 1102167 w 3443848"/>
                  <a:gd name="connsiteY0" fmla="*/ 4698197 h 4993798"/>
                  <a:gd name="connsiteX1" fmla="*/ 961491 w 3443848"/>
                  <a:gd name="connsiteY1" fmla="*/ 3713459 h 4993798"/>
                  <a:gd name="connsiteX2" fmla="*/ 173699 w 3443848"/>
                  <a:gd name="connsiteY2" fmla="*/ 2658382 h 4993798"/>
                  <a:gd name="connsiteX3" fmla="*/ 33022 w 3443848"/>
                  <a:gd name="connsiteY3" fmla="*/ 1378222 h 4993798"/>
                  <a:gd name="connsiteX4" fmla="*/ 637933 w 3443848"/>
                  <a:gd name="connsiteY4" fmla="*/ 337212 h 4993798"/>
                  <a:gd name="connsiteX5" fmla="*/ 1636336 w 3443848"/>
                  <a:gd name="connsiteY5" fmla="*/ 346 h 4993798"/>
                  <a:gd name="connsiteX6" fmla="*/ 2551139 w 3443848"/>
                  <a:gd name="connsiteY6" fmla="*/ 280942 h 4993798"/>
                  <a:gd name="connsiteX7" fmla="*/ 3254524 w 3443848"/>
                  <a:gd name="connsiteY7" fmla="*/ 1125004 h 4993798"/>
                  <a:gd name="connsiteX8" fmla="*/ 3409268 w 3443848"/>
                  <a:gd name="connsiteY8" fmla="*/ 2208216 h 4993798"/>
                  <a:gd name="connsiteX9" fmla="*/ 2705884 w 3443848"/>
                  <a:gd name="connsiteY9" fmla="*/ 3530579 h 4993798"/>
                  <a:gd name="connsiteX10" fmla="*/ 2523004 w 3443848"/>
                  <a:gd name="connsiteY10" fmla="*/ 3924475 h 4993798"/>
                  <a:gd name="connsiteX11" fmla="*/ 2480800 w 3443848"/>
                  <a:gd name="connsiteY11" fmla="*/ 4670062 h 4993798"/>
                  <a:gd name="connsiteX12" fmla="*/ 1833686 w 3443848"/>
                  <a:gd name="connsiteY12" fmla="*/ 4993619 h 4993798"/>
                  <a:gd name="connsiteX13" fmla="*/ 1102167 w 3443848"/>
                  <a:gd name="connsiteY13" fmla="*/ 4698197 h 4993798"/>
                  <a:gd name="connsiteX0" fmla="*/ 1102167 w 3439064"/>
                  <a:gd name="connsiteY0" fmla="*/ 4698080 h 4993681"/>
                  <a:gd name="connsiteX1" fmla="*/ 961491 w 3439064"/>
                  <a:gd name="connsiteY1" fmla="*/ 3713342 h 4993681"/>
                  <a:gd name="connsiteX2" fmla="*/ 173699 w 3439064"/>
                  <a:gd name="connsiteY2" fmla="*/ 2658265 h 4993681"/>
                  <a:gd name="connsiteX3" fmla="*/ 33022 w 3439064"/>
                  <a:gd name="connsiteY3" fmla="*/ 1378105 h 4993681"/>
                  <a:gd name="connsiteX4" fmla="*/ 637933 w 3439064"/>
                  <a:gd name="connsiteY4" fmla="*/ 337095 h 4993681"/>
                  <a:gd name="connsiteX5" fmla="*/ 1636336 w 3439064"/>
                  <a:gd name="connsiteY5" fmla="*/ 229 h 4993681"/>
                  <a:gd name="connsiteX6" fmla="*/ 2762154 w 3439064"/>
                  <a:gd name="connsiteY6" fmla="*/ 337096 h 4993681"/>
                  <a:gd name="connsiteX7" fmla="*/ 3254524 w 3439064"/>
                  <a:gd name="connsiteY7" fmla="*/ 1124887 h 4993681"/>
                  <a:gd name="connsiteX8" fmla="*/ 3409268 w 3439064"/>
                  <a:gd name="connsiteY8" fmla="*/ 2208099 h 4993681"/>
                  <a:gd name="connsiteX9" fmla="*/ 2705884 w 3439064"/>
                  <a:gd name="connsiteY9" fmla="*/ 3530462 h 4993681"/>
                  <a:gd name="connsiteX10" fmla="*/ 2523004 w 3439064"/>
                  <a:gd name="connsiteY10" fmla="*/ 3924358 h 4993681"/>
                  <a:gd name="connsiteX11" fmla="*/ 2480800 w 3439064"/>
                  <a:gd name="connsiteY11" fmla="*/ 4669945 h 4993681"/>
                  <a:gd name="connsiteX12" fmla="*/ 1833686 w 3439064"/>
                  <a:gd name="connsiteY12" fmla="*/ 4993502 h 4993681"/>
                  <a:gd name="connsiteX13" fmla="*/ 1102167 w 3439064"/>
                  <a:gd name="connsiteY13" fmla="*/ 4698080 h 4993681"/>
                  <a:gd name="connsiteX0" fmla="*/ 1102167 w 3493711"/>
                  <a:gd name="connsiteY0" fmla="*/ 4698077 h 4993678"/>
                  <a:gd name="connsiteX1" fmla="*/ 961491 w 3493711"/>
                  <a:gd name="connsiteY1" fmla="*/ 3713339 h 4993678"/>
                  <a:gd name="connsiteX2" fmla="*/ 173699 w 3493711"/>
                  <a:gd name="connsiteY2" fmla="*/ 2658262 h 4993678"/>
                  <a:gd name="connsiteX3" fmla="*/ 33022 w 3493711"/>
                  <a:gd name="connsiteY3" fmla="*/ 1378102 h 4993678"/>
                  <a:gd name="connsiteX4" fmla="*/ 637933 w 3493711"/>
                  <a:gd name="connsiteY4" fmla="*/ 337092 h 4993678"/>
                  <a:gd name="connsiteX5" fmla="*/ 1636336 w 3493711"/>
                  <a:gd name="connsiteY5" fmla="*/ 226 h 4993678"/>
                  <a:gd name="connsiteX6" fmla="*/ 2762154 w 3493711"/>
                  <a:gd name="connsiteY6" fmla="*/ 337093 h 4993678"/>
                  <a:gd name="connsiteX7" fmla="*/ 3409269 w 3493711"/>
                  <a:gd name="connsiteY7" fmla="*/ 1110817 h 4993678"/>
                  <a:gd name="connsiteX8" fmla="*/ 3409268 w 3493711"/>
                  <a:gd name="connsiteY8" fmla="*/ 2208096 h 4993678"/>
                  <a:gd name="connsiteX9" fmla="*/ 2705884 w 3493711"/>
                  <a:gd name="connsiteY9" fmla="*/ 3530459 h 4993678"/>
                  <a:gd name="connsiteX10" fmla="*/ 2523004 w 3493711"/>
                  <a:gd name="connsiteY10" fmla="*/ 3924355 h 4993678"/>
                  <a:gd name="connsiteX11" fmla="*/ 2480800 w 3493711"/>
                  <a:gd name="connsiteY11" fmla="*/ 4669942 h 4993678"/>
                  <a:gd name="connsiteX12" fmla="*/ 1833686 w 3493711"/>
                  <a:gd name="connsiteY12" fmla="*/ 4993499 h 4993678"/>
                  <a:gd name="connsiteX13" fmla="*/ 1102167 w 3493711"/>
                  <a:gd name="connsiteY13" fmla="*/ 4698077 h 4993678"/>
                  <a:gd name="connsiteX0" fmla="*/ 1102167 w 3471907"/>
                  <a:gd name="connsiteY0" fmla="*/ 4698077 h 4993678"/>
                  <a:gd name="connsiteX1" fmla="*/ 961491 w 3471907"/>
                  <a:gd name="connsiteY1" fmla="*/ 3713339 h 4993678"/>
                  <a:gd name="connsiteX2" fmla="*/ 173699 w 3471907"/>
                  <a:gd name="connsiteY2" fmla="*/ 2658262 h 4993678"/>
                  <a:gd name="connsiteX3" fmla="*/ 33022 w 3471907"/>
                  <a:gd name="connsiteY3" fmla="*/ 1378102 h 4993678"/>
                  <a:gd name="connsiteX4" fmla="*/ 637933 w 3471907"/>
                  <a:gd name="connsiteY4" fmla="*/ 337092 h 4993678"/>
                  <a:gd name="connsiteX5" fmla="*/ 1636336 w 3471907"/>
                  <a:gd name="connsiteY5" fmla="*/ 226 h 4993678"/>
                  <a:gd name="connsiteX6" fmla="*/ 2762154 w 3471907"/>
                  <a:gd name="connsiteY6" fmla="*/ 337093 h 4993678"/>
                  <a:gd name="connsiteX7" fmla="*/ 3409269 w 3471907"/>
                  <a:gd name="connsiteY7" fmla="*/ 1110817 h 4993678"/>
                  <a:gd name="connsiteX8" fmla="*/ 3367065 w 3471907"/>
                  <a:gd name="connsiteY8" fmla="*/ 2658262 h 4993678"/>
                  <a:gd name="connsiteX9" fmla="*/ 2705884 w 3471907"/>
                  <a:gd name="connsiteY9" fmla="*/ 3530459 h 4993678"/>
                  <a:gd name="connsiteX10" fmla="*/ 2523004 w 3471907"/>
                  <a:gd name="connsiteY10" fmla="*/ 3924355 h 4993678"/>
                  <a:gd name="connsiteX11" fmla="*/ 2480800 w 3471907"/>
                  <a:gd name="connsiteY11" fmla="*/ 4669942 h 4993678"/>
                  <a:gd name="connsiteX12" fmla="*/ 1833686 w 3471907"/>
                  <a:gd name="connsiteY12" fmla="*/ 4993499 h 4993678"/>
                  <a:gd name="connsiteX13" fmla="*/ 1102167 w 3471907"/>
                  <a:gd name="connsiteY13" fmla="*/ 4698077 h 4993678"/>
                  <a:gd name="connsiteX0" fmla="*/ 1102167 w 3524161"/>
                  <a:gd name="connsiteY0" fmla="*/ 4698151 h 4993752"/>
                  <a:gd name="connsiteX1" fmla="*/ 961491 w 3524161"/>
                  <a:gd name="connsiteY1" fmla="*/ 3713413 h 4993752"/>
                  <a:gd name="connsiteX2" fmla="*/ 173699 w 3524161"/>
                  <a:gd name="connsiteY2" fmla="*/ 2658336 h 4993752"/>
                  <a:gd name="connsiteX3" fmla="*/ 33022 w 3524161"/>
                  <a:gd name="connsiteY3" fmla="*/ 1378176 h 4993752"/>
                  <a:gd name="connsiteX4" fmla="*/ 637933 w 3524161"/>
                  <a:gd name="connsiteY4" fmla="*/ 337166 h 4993752"/>
                  <a:gd name="connsiteX5" fmla="*/ 1636336 w 3524161"/>
                  <a:gd name="connsiteY5" fmla="*/ 300 h 4993752"/>
                  <a:gd name="connsiteX6" fmla="*/ 2762154 w 3524161"/>
                  <a:gd name="connsiteY6" fmla="*/ 337167 h 4993752"/>
                  <a:gd name="connsiteX7" fmla="*/ 3479608 w 3524161"/>
                  <a:gd name="connsiteY7" fmla="*/ 1364110 h 4993752"/>
                  <a:gd name="connsiteX8" fmla="*/ 3367065 w 3524161"/>
                  <a:gd name="connsiteY8" fmla="*/ 2658336 h 4993752"/>
                  <a:gd name="connsiteX9" fmla="*/ 2705884 w 3524161"/>
                  <a:gd name="connsiteY9" fmla="*/ 3530533 h 4993752"/>
                  <a:gd name="connsiteX10" fmla="*/ 2523004 w 3524161"/>
                  <a:gd name="connsiteY10" fmla="*/ 3924429 h 4993752"/>
                  <a:gd name="connsiteX11" fmla="*/ 2480800 w 3524161"/>
                  <a:gd name="connsiteY11" fmla="*/ 4670016 h 4993752"/>
                  <a:gd name="connsiteX12" fmla="*/ 1833686 w 3524161"/>
                  <a:gd name="connsiteY12" fmla="*/ 4993573 h 4993752"/>
                  <a:gd name="connsiteX13" fmla="*/ 1102167 w 3524161"/>
                  <a:gd name="connsiteY13" fmla="*/ 4698151 h 4993752"/>
                  <a:gd name="connsiteX0" fmla="*/ 1106283 w 3528277"/>
                  <a:gd name="connsiteY0" fmla="*/ 4698151 h 4993752"/>
                  <a:gd name="connsiteX1" fmla="*/ 965607 w 3528277"/>
                  <a:gd name="connsiteY1" fmla="*/ 3713413 h 4993752"/>
                  <a:gd name="connsiteX2" fmla="*/ 177815 w 3528277"/>
                  <a:gd name="connsiteY2" fmla="*/ 2658336 h 4993752"/>
                  <a:gd name="connsiteX3" fmla="*/ 37138 w 3528277"/>
                  <a:gd name="connsiteY3" fmla="*/ 1378176 h 4993752"/>
                  <a:gd name="connsiteX4" fmla="*/ 698319 w 3528277"/>
                  <a:gd name="connsiteY4" fmla="*/ 379369 h 4993752"/>
                  <a:gd name="connsiteX5" fmla="*/ 1640452 w 3528277"/>
                  <a:gd name="connsiteY5" fmla="*/ 300 h 4993752"/>
                  <a:gd name="connsiteX6" fmla="*/ 2766270 w 3528277"/>
                  <a:gd name="connsiteY6" fmla="*/ 337167 h 4993752"/>
                  <a:gd name="connsiteX7" fmla="*/ 3483724 w 3528277"/>
                  <a:gd name="connsiteY7" fmla="*/ 1364110 h 4993752"/>
                  <a:gd name="connsiteX8" fmla="*/ 3371181 w 3528277"/>
                  <a:gd name="connsiteY8" fmla="*/ 2658336 h 4993752"/>
                  <a:gd name="connsiteX9" fmla="*/ 2710000 w 3528277"/>
                  <a:gd name="connsiteY9" fmla="*/ 3530533 h 4993752"/>
                  <a:gd name="connsiteX10" fmla="*/ 2527120 w 3528277"/>
                  <a:gd name="connsiteY10" fmla="*/ 3924429 h 4993752"/>
                  <a:gd name="connsiteX11" fmla="*/ 2484916 w 3528277"/>
                  <a:gd name="connsiteY11" fmla="*/ 4670016 h 4993752"/>
                  <a:gd name="connsiteX12" fmla="*/ 1837802 w 3528277"/>
                  <a:gd name="connsiteY12" fmla="*/ 4993573 h 4993752"/>
                  <a:gd name="connsiteX13" fmla="*/ 1106283 w 3528277"/>
                  <a:gd name="connsiteY13" fmla="*/ 4698151 h 4993752"/>
                  <a:gd name="connsiteX0" fmla="*/ 1115009 w 3537003"/>
                  <a:gd name="connsiteY0" fmla="*/ 4698151 h 4993752"/>
                  <a:gd name="connsiteX1" fmla="*/ 974333 w 3537003"/>
                  <a:gd name="connsiteY1" fmla="*/ 3713413 h 4993752"/>
                  <a:gd name="connsiteX2" fmla="*/ 158406 w 3537003"/>
                  <a:gd name="connsiteY2" fmla="*/ 2700539 h 4993752"/>
                  <a:gd name="connsiteX3" fmla="*/ 45864 w 3537003"/>
                  <a:gd name="connsiteY3" fmla="*/ 1378176 h 4993752"/>
                  <a:gd name="connsiteX4" fmla="*/ 707045 w 3537003"/>
                  <a:gd name="connsiteY4" fmla="*/ 379369 h 4993752"/>
                  <a:gd name="connsiteX5" fmla="*/ 1649178 w 3537003"/>
                  <a:gd name="connsiteY5" fmla="*/ 300 h 4993752"/>
                  <a:gd name="connsiteX6" fmla="*/ 2774996 w 3537003"/>
                  <a:gd name="connsiteY6" fmla="*/ 337167 h 4993752"/>
                  <a:gd name="connsiteX7" fmla="*/ 3492450 w 3537003"/>
                  <a:gd name="connsiteY7" fmla="*/ 1364110 h 4993752"/>
                  <a:gd name="connsiteX8" fmla="*/ 3379907 w 3537003"/>
                  <a:gd name="connsiteY8" fmla="*/ 2658336 h 4993752"/>
                  <a:gd name="connsiteX9" fmla="*/ 2718726 w 3537003"/>
                  <a:gd name="connsiteY9" fmla="*/ 3530533 h 4993752"/>
                  <a:gd name="connsiteX10" fmla="*/ 2535846 w 3537003"/>
                  <a:gd name="connsiteY10" fmla="*/ 3924429 h 4993752"/>
                  <a:gd name="connsiteX11" fmla="*/ 2493642 w 3537003"/>
                  <a:gd name="connsiteY11" fmla="*/ 4670016 h 4993752"/>
                  <a:gd name="connsiteX12" fmla="*/ 1846528 w 3537003"/>
                  <a:gd name="connsiteY12" fmla="*/ 4993573 h 4993752"/>
                  <a:gd name="connsiteX13" fmla="*/ 1115009 w 3537003"/>
                  <a:gd name="connsiteY13" fmla="*/ 4698151 h 4993752"/>
                  <a:gd name="connsiteX0" fmla="*/ 1104353 w 3526347"/>
                  <a:gd name="connsiteY0" fmla="*/ 4698151 h 4993752"/>
                  <a:gd name="connsiteX1" fmla="*/ 963677 w 3526347"/>
                  <a:gd name="connsiteY1" fmla="*/ 3713413 h 4993752"/>
                  <a:gd name="connsiteX2" fmla="*/ 147750 w 3526347"/>
                  <a:gd name="connsiteY2" fmla="*/ 2700539 h 4993752"/>
                  <a:gd name="connsiteX3" fmla="*/ 49276 w 3526347"/>
                  <a:gd name="connsiteY3" fmla="*/ 1378176 h 4993752"/>
                  <a:gd name="connsiteX4" fmla="*/ 696389 w 3526347"/>
                  <a:gd name="connsiteY4" fmla="*/ 379369 h 4993752"/>
                  <a:gd name="connsiteX5" fmla="*/ 1638522 w 3526347"/>
                  <a:gd name="connsiteY5" fmla="*/ 300 h 4993752"/>
                  <a:gd name="connsiteX6" fmla="*/ 2764340 w 3526347"/>
                  <a:gd name="connsiteY6" fmla="*/ 337167 h 4993752"/>
                  <a:gd name="connsiteX7" fmla="*/ 3481794 w 3526347"/>
                  <a:gd name="connsiteY7" fmla="*/ 1364110 h 4993752"/>
                  <a:gd name="connsiteX8" fmla="*/ 3369251 w 3526347"/>
                  <a:gd name="connsiteY8" fmla="*/ 2658336 h 4993752"/>
                  <a:gd name="connsiteX9" fmla="*/ 2708070 w 3526347"/>
                  <a:gd name="connsiteY9" fmla="*/ 3530533 h 4993752"/>
                  <a:gd name="connsiteX10" fmla="*/ 2525190 w 3526347"/>
                  <a:gd name="connsiteY10" fmla="*/ 3924429 h 4993752"/>
                  <a:gd name="connsiteX11" fmla="*/ 2482986 w 3526347"/>
                  <a:gd name="connsiteY11" fmla="*/ 4670016 h 4993752"/>
                  <a:gd name="connsiteX12" fmla="*/ 1835872 w 3526347"/>
                  <a:gd name="connsiteY12" fmla="*/ 4993573 h 4993752"/>
                  <a:gd name="connsiteX13" fmla="*/ 1104353 w 3526347"/>
                  <a:gd name="connsiteY13" fmla="*/ 4698151 h 4993752"/>
                  <a:gd name="connsiteX0" fmla="*/ 1104353 w 3522316"/>
                  <a:gd name="connsiteY0" fmla="*/ 4698151 h 4993752"/>
                  <a:gd name="connsiteX1" fmla="*/ 963677 w 3522316"/>
                  <a:gd name="connsiteY1" fmla="*/ 3713413 h 4993752"/>
                  <a:gd name="connsiteX2" fmla="*/ 147750 w 3522316"/>
                  <a:gd name="connsiteY2" fmla="*/ 2700539 h 4993752"/>
                  <a:gd name="connsiteX3" fmla="*/ 49276 w 3522316"/>
                  <a:gd name="connsiteY3" fmla="*/ 1378176 h 4993752"/>
                  <a:gd name="connsiteX4" fmla="*/ 696389 w 3522316"/>
                  <a:gd name="connsiteY4" fmla="*/ 379369 h 4993752"/>
                  <a:gd name="connsiteX5" fmla="*/ 1638522 w 3522316"/>
                  <a:gd name="connsiteY5" fmla="*/ 300 h 4993752"/>
                  <a:gd name="connsiteX6" fmla="*/ 2764340 w 3522316"/>
                  <a:gd name="connsiteY6" fmla="*/ 337167 h 4993752"/>
                  <a:gd name="connsiteX7" fmla="*/ 3481794 w 3522316"/>
                  <a:gd name="connsiteY7" fmla="*/ 1364110 h 4993752"/>
                  <a:gd name="connsiteX8" fmla="*/ 3355183 w 3522316"/>
                  <a:gd name="connsiteY8" fmla="*/ 2616133 h 4993752"/>
                  <a:gd name="connsiteX9" fmla="*/ 2708070 w 3522316"/>
                  <a:gd name="connsiteY9" fmla="*/ 3530533 h 4993752"/>
                  <a:gd name="connsiteX10" fmla="*/ 2525190 w 3522316"/>
                  <a:gd name="connsiteY10" fmla="*/ 3924429 h 4993752"/>
                  <a:gd name="connsiteX11" fmla="*/ 2482986 w 3522316"/>
                  <a:gd name="connsiteY11" fmla="*/ 4670016 h 4993752"/>
                  <a:gd name="connsiteX12" fmla="*/ 1835872 w 3522316"/>
                  <a:gd name="connsiteY12" fmla="*/ 4993573 h 4993752"/>
                  <a:gd name="connsiteX13" fmla="*/ 1104353 w 3522316"/>
                  <a:gd name="connsiteY13" fmla="*/ 4698151 h 4993752"/>
                  <a:gd name="connsiteX0" fmla="*/ 1104353 w 3488625"/>
                  <a:gd name="connsiteY0" fmla="*/ 4698136 h 4993737"/>
                  <a:gd name="connsiteX1" fmla="*/ 963677 w 3488625"/>
                  <a:gd name="connsiteY1" fmla="*/ 3713398 h 4993737"/>
                  <a:gd name="connsiteX2" fmla="*/ 147750 w 3488625"/>
                  <a:gd name="connsiteY2" fmla="*/ 2700524 h 4993737"/>
                  <a:gd name="connsiteX3" fmla="*/ 49276 w 3488625"/>
                  <a:gd name="connsiteY3" fmla="*/ 1378161 h 4993737"/>
                  <a:gd name="connsiteX4" fmla="*/ 696389 w 3488625"/>
                  <a:gd name="connsiteY4" fmla="*/ 379354 h 4993737"/>
                  <a:gd name="connsiteX5" fmla="*/ 1638522 w 3488625"/>
                  <a:gd name="connsiteY5" fmla="*/ 285 h 4993737"/>
                  <a:gd name="connsiteX6" fmla="*/ 2764340 w 3488625"/>
                  <a:gd name="connsiteY6" fmla="*/ 337152 h 4993737"/>
                  <a:gd name="connsiteX7" fmla="*/ 3439591 w 3488625"/>
                  <a:gd name="connsiteY7" fmla="*/ 1321892 h 4993737"/>
                  <a:gd name="connsiteX8" fmla="*/ 3355183 w 3488625"/>
                  <a:gd name="connsiteY8" fmla="*/ 2616118 h 4993737"/>
                  <a:gd name="connsiteX9" fmla="*/ 2708070 w 3488625"/>
                  <a:gd name="connsiteY9" fmla="*/ 3530518 h 4993737"/>
                  <a:gd name="connsiteX10" fmla="*/ 2525190 w 3488625"/>
                  <a:gd name="connsiteY10" fmla="*/ 3924414 h 4993737"/>
                  <a:gd name="connsiteX11" fmla="*/ 2482986 w 3488625"/>
                  <a:gd name="connsiteY11" fmla="*/ 4670001 h 4993737"/>
                  <a:gd name="connsiteX12" fmla="*/ 1835872 w 3488625"/>
                  <a:gd name="connsiteY12" fmla="*/ 4993558 h 4993737"/>
                  <a:gd name="connsiteX13" fmla="*/ 1104353 w 3488625"/>
                  <a:gd name="connsiteY13" fmla="*/ 4698136 h 4993737"/>
                  <a:gd name="connsiteX0" fmla="*/ 1012062 w 3396334"/>
                  <a:gd name="connsiteY0" fmla="*/ 4698136 h 4993737"/>
                  <a:gd name="connsiteX1" fmla="*/ 871386 w 3396334"/>
                  <a:gd name="connsiteY1" fmla="*/ 3713398 h 4993737"/>
                  <a:gd name="connsiteX2" fmla="*/ 55459 w 3396334"/>
                  <a:gd name="connsiteY2" fmla="*/ 2700524 h 4993737"/>
                  <a:gd name="connsiteX3" fmla="*/ 131530 w 3396334"/>
                  <a:gd name="connsiteY3" fmla="*/ 1663769 h 4993737"/>
                  <a:gd name="connsiteX4" fmla="*/ 604098 w 3396334"/>
                  <a:gd name="connsiteY4" fmla="*/ 379354 h 4993737"/>
                  <a:gd name="connsiteX5" fmla="*/ 1546231 w 3396334"/>
                  <a:gd name="connsiteY5" fmla="*/ 285 h 4993737"/>
                  <a:gd name="connsiteX6" fmla="*/ 2672049 w 3396334"/>
                  <a:gd name="connsiteY6" fmla="*/ 337152 h 4993737"/>
                  <a:gd name="connsiteX7" fmla="*/ 3347300 w 3396334"/>
                  <a:gd name="connsiteY7" fmla="*/ 1321892 h 4993737"/>
                  <a:gd name="connsiteX8" fmla="*/ 3262892 w 3396334"/>
                  <a:gd name="connsiteY8" fmla="*/ 2616118 h 4993737"/>
                  <a:gd name="connsiteX9" fmla="*/ 2615779 w 3396334"/>
                  <a:gd name="connsiteY9" fmla="*/ 3530518 h 4993737"/>
                  <a:gd name="connsiteX10" fmla="*/ 2432899 w 3396334"/>
                  <a:gd name="connsiteY10" fmla="*/ 3924414 h 4993737"/>
                  <a:gd name="connsiteX11" fmla="*/ 2390695 w 3396334"/>
                  <a:gd name="connsiteY11" fmla="*/ 4670001 h 4993737"/>
                  <a:gd name="connsiteX12" fmla="*/ 1743581 w 3396334"/>
                  <a:gd name="connsiteY12" fmla="*/ 4993558 h 4993737"/>
                  <a:gd name="connsiteX13" fmla="*/ 1012062 w 3396334"/>
                  <a:gd name="connsiteY13" fmla="*/ 4698136 h 4993737"/>
                  <a:gd name="connsiteX0" fmla="*/ 915560 w 3299832"/>
                  <a:gd name="connsiteY0" fmla="*/ 4698136 h 4993737"/>
                  <a:gd name="connsiteX1" fmla="*/ 774884 w 3299832"/>
                  <a:gd name="connsiteY1" fmla="*/ 3713398 h 4993737"/>
                  <a:gd name="connsiteX2" fmla="*/ 117635 w 3299832"/>
                  <a:gd name="connsiteY2" fmla="*/ 2805749 h 4993737"/>
                  <a:gd name="connsiteX3" fmla="*/ 35028 w 3299832"/>
                  <a:gd name="connsiteY3" fmla="*/ 1663769 h 4993737"/>
                  <a:gd name="connsiteX4" fmla="*/ 507596 w 3299832"/>
                  <a:gd name="connsiteY4" fmla="*/ 379354 h 4993737"/>
                  <a:gd name="connsiteX5" fmla="*/ 1449729 w 3299832"/>
                  <a:gd name="connsiteY5" fmla="*/ 285 h 4993737"/>
                  <a:gd name="connsiteX6" fmla="*/ 2575547 w 3299832"/>
                  <a:gd name="connsiteY6" fmla="*/ 337152 h 4993737"/>
                  <a:gd name="connsiteX7" fmla="*/ 3250798 w 3299832"/>
                  <a:gd name="connsiteY7" fmla="*/ 1321892 h 4993737"/>
                  <a:gd name="connsiteX8" fmla="*/ 3166390 w 3299832"/>
                  <a:gd name="connsiteY8" fmla="*/ 2616118 h 4993737"/>
                  <a:gd name="connsiteX9" fmla="*/ 2519277 w 3299832"/>
                  <a:gd name="connsiteY9" fmla="*/ 3530518 h 4993737"/>
                  <a:gd name="connsiteX10" fmla="*/ 2336397 w 3299832"/>
                  <a:gd name="connsiteY10" fmla="*/ 3924414 h 4993737"/>
                  <a:gd name="connsiteX11" fmla="*/ 2294193 w 3299832"/>
                  <a:gd name="connsiteY11" fmla="*/ 4670001 h 4993737"/>
                  <a:gd name="connsiteX12" fmla="*/ 1647079 w 3299832"/>
                  <a:gd name="connsiteY12" fmla="*/ 4993558 h 4993737"/>
                  <a:gd name="connsiteX13" fmla="*/ 915560 w 3299832"/>
                  <a:gd name="connsiteY13" fmla="*/ 4698136 h 4993737"/>
                  <a:gd name="connsiteX0" fmla="*/ 927279 w 3311551"/>
                  <a:gd name="connsiteY0" fmla="*/ 4698136 h 4993737"/>
                  <a:gd name="connsiteX1" fmla="*/ 786603 w 3311551"/>
                  <a:gd name="connsiteY1" fmla="*/ 3713398 h 4993737"/>
                  <a:gd name="connsiteX2" fmla="*/ 129354 w 3311551"/>
                  <a:gd name="connsiteY2" fmla="*/ 2805749 h 4993737"/>
                  <a:gd name="connsiteX3" fmla="*/ 46747 w 3311551"/>
                  <a:gd name="connsiteY3" fmla="*/ 1663769 h 4993737"/>
                  <a:gd name="connsiteX4" fmla="*/ 677992 w 3311551"/>
                  <a:gd name="connsiteY4" fmla="*/ 649930 h 4993737"/>
                  <a:gd name="connsiteX5" fmla="*/ 1461448 w 3311551"/>
                  <a:gd name="connsiteY5" fmla="*/ 285 h 4993737"/>
                  <a:gd name="connsiteX6" fmla="*/ 2587266 w 3311551"/>
                  <a:gd name="connsiteY6" fmla="*/ 337152 h 4993737"/>
                  <a:gd name="connsiteX7" fmla="*/ 3262517 w 3311551"/>
                  <a:gd name="connsiteY7" fmla="*/ 1321892 h 4993737"/>
                  <a:gd name="connsiteX8" fmla="*/ 3178109 w 3311551"/>
                  <a:gd name="connsiteY8" fmla="*/ 2616118 h 4993737"/>
                  <a:gd name="connsiteX9" fmla="*/ 2530996 w 3311551"/>
                  <a:gd name="connsiteY9" fmla="*/ 3530518 h 4993737"/>
                  <a:gd name="connsiteX10" fmla="*/ 2348116 w 3311551"/>
                  <a:gd name="connsiteY10" fmla="*/ 3924414 h 4993737"/>
                  <a:gd name="connsiteX11" fmla="*/ 2305912 w 3311551"/>
                  <a:gd name="connsiteY11" fmla="*/ 4670001 h 4993737"/>
                  <a:gd name="connsiteX12" fmla="*/ 1658798 w 3311551"/>
                  <a:gd name="connsiteY12" fmla="*/ 4993558 h 4993737"/>
                  <a:gd name="connsiteX13" fmla="*/ 927279 w 3311551"/>
                  <a:gd name="connsiteY13" fmla="*/ 4698136 h 4993737"/>
                  <a:gd name="connsiteX0" fmla="*/ 927279 w 3311551"/>
                  <a:gd name="connsiteY0" fmla="*/ 4419414 h 4715015"/>
                  <a:gd name="connsiteX1" fmla="*/ 786603 w 3311551"/>
                  <a:gd name="connsiteY1" fmla="*/ 3434676 h 4715015"/>
                  <a:gd name="connsiteX2" fmla="*/ 129354 w 3311551"/>
                  <a:gd name="connsiteY2" fmla="*/ 2527027 h 4715015"/>
                  <a:gd name="connsiteX3" fmla="*/ 46747 w 3311551"/>
                  <a:gd name="connsiteY3" fmla="*/ 1385047 h 4715015"/>
                  <a:gd name="connsiteX4" fmla="*/ 677992 w 3311551"/>
                  <a:gd name="connsiteY4" fmla="*/ 371208 h 4715015"/>
                  <a:gd name="connsiteX5" fmla="*/ 1635992 w 3311551"/>
                  <a:gd name="connsiteY5" fmla="*/ 112396 h 4715015"/>
                  <a:gd name="connsiteX6" fmla="*/ 2587266 w 3311551"/>
                  <a:gd name="connsiteY6" fmla="*/ 58430 h 4715015"/>
                  <a:gd name="connsiteX7" fmla="*/ 3262517 w 3311551"/>
                  <a:gd name="connsiteY7" fmla="*/ 1043170 h 4715015"/>
                  <a:gd name="connsiteX8" fmla="*/ 3178109 w 3311551"/>
                  <a:gd name="connsiteY8" fmla="*/ 2337396 h 4715015"/>
                  <a:gd name="connsiteX9" fmla="*/ 2530996 w 3311551"/>
                  <a:gd name="connsiteY9" fmla="*/ 3251796 h 4715015"/>
                  <a:gd name="connsiteX10" fmla="*/ 2348116 w 3311551"/>
                  <a:gd name="connsiteY10" fmla="*/ 3645692 h 4715015"/>
                  <a:gd name="connsiteX11" fmla="*/ 2305912 w 3311551"/>
                  <a:gd name="connsiteY11" fmla="*/ 4391279 h 4715015"/>
                  <a:gd name="connsiteX12" fmla="*/ 1658798 w 3311551"/>
                  <a:gd name="connsiteY12" fmla="*/ 4714836 h 4715015"/>
                  <a:gd name="connsiteX13" fmla="*/ 927279 w 3311551"/>
                  <a:gd name="connsiteY13" fmla="*/ 4419414 h 4715015"/>
                  <a:gd name="connsiteX0" fmla="*/ 927279 w 3302159"/>
                  <a:gd name="connsiteY0" fmla="*/ 4307184 h 4602785"/>
                  <a:gd name="connsiteX1" fmla="*/ 786603 w 3302159"/>
                  <a:gd name="connsiteY1" fmla="*/ 3322446 h 4602785"/>
                  <a:gd name="connsiteX2" fmla="*/ 129354 w 3302159"/>
                  <a:gd name="connsiteY2" fmla="*/ 2414797 h 4602785"/>
                  <a:gd name="connsiteX3" fmla="*/ 46747 w 3302159"/>
                  <a:gd name="connsiteY3" fmla="*/ 1272817 h 4602785"/>
                  <a:gd name="connsiteX4" fmla="*/ 677992 w 3302159"/>
                  <a:gd name="connsiteY4" fmla="*/ 258978 h 4602785"/>
                  <a:gd name="connsiteX5" fmla="*/ 1635992 w 3302159"/>
                  <a:gd name="connsiteY5" fmla="*/ 166 h 4602785"/>
                  <a:gd name="connsiteX6" fmla="*/ 2714209 w 3302159"/>
                  <a:gd name="connsiteY6" fmla="*/ 367098 h 4602785"/>
                  <a:gd name="connsiteX7" fmla="*/ 3262517 w 3302159"/>
                  <a:gd name="connsiteY7" fmla="*/ 930940 h 4602785"/>
                  <a:gd name="connsiteX8" fmla="*/ 3178109 w 3302159"/>
                  <a:gd name="connsiteY8" fmla="*/ 2225166 h 4602785"/>
                  <a:gd name="connsiteX9" fmla="*/ 2530996 w 3302159"/>
                  <a:gd name="connsiteY9" fmla="*/ 3139566 h 4602785"/>
                  <a:gd name="connsiteX10" fmla="*/ 2348116 w 3302159"/>
                  <a:gd name="connsiteY10" fmla="*/ 3533462 h 4602785"/>
                  <a:gd name="connsiteX11" fmla="*/ 2305912 w 3302159"/>
                  <a:gd name="connsiteY11" fmla="*/ 4279049 h 4602785"/>
                  <a:gd name="connsiteX12" fmla="*/ 1658798 w 3302159"/>
                  <a:gd name="connsiteY12" fmla="*/ 4602606 h 4602785"/>
                  <a:gd name="connsiteX13" fmla="*/ 927279 w 3302159"/>
                  <a:gd name="connsiteY13" fmla="*/ 4307184 h 4602785"/>
                  <a:gd name="connsiteX0" fmla="*/ 927279 w 3214383"/>
                  <a:gd name="connsiteY0" fmla="*/ 4307249 h 4602850"/>
                  <a:gd name="connsiteX1" fmla="*/ 786603 w 3214383"/>
                  <a:gd name="connsiteY1" fmla="*/ 3322511 h 4602850"/>
                  <a:gd name="connsiteX2" fmla="*/ 129354 w 3214383"/>
                  <a:gd name="connsiteY2" fmla="*/ 2414862 h 4602850"/>
                  <a:gd name="connsiteX3" fmla="*/ 46747 w 3214383"/>
                  <a:gd name="connsiteY3" fmla="*/ 1272882 h 4602850"/>
                  <a:gd name="connsiteX4" fmla="*/ 677992 w 3214383"/>
                  <a:gd name="connsiteY4" fmla="*/ 259043 h 4602850"/>
                  <a:gd name="connsiteX5" fmla="*/ 1635992 w 3214383"/>
                  <a:gd name="connsiteY5" fmla="*/ 231 h 4602850"/>
                  <a:gd name="connsiteX6" fmla="*/ 2714209 w 3214383"/>
                  <a:gd name="connsiteY6" fmla="*/ 367163 h 4602850"/>
                  <a:gd name="connsiteX7" fmla="*/ 3087972 w 3214383"/>
                  <a:gd name="connsiteY7" fmla="*/ 1321837 h 4602850"/>
                  <a:gd name="connsiteX8" fmla="*/ 3178109 w 3214383"/>
                  <a:gd name="connsiteY8" fmla="*/ 2225231 h 4602850"/>
                  <a:gd name="connsiteX9" fmla="*/ 2530996 w 3214383"/>
                  <a:gd name="connsiteY9" fmla="*/ 3139631 h 4602850"/>
                  <a:gd name="connsiteX10" fmla="*/ 2348116 w 3214383"/>
                  <a:gd name="connsiteY10" fmla="*/ 3533527 h 4602850"/>
                  <a:gd name="connsiteX11" fmla="*/ 2305912 w 3214383"/>
                  <a:gd name="connsiteY11" fmla="*/ 4279114 h 4602850"/>
                  <a:gd name="connsiteX12" fmla="*/ 1658798 w 3214383"/>
                  <a:gd name="connsiteY12" fmla="*/ 4602671 h 4602850"/>
                  <a:gd name="connsiteX13" fmla="*/ 927279 w 3214383"/>
                  <a:gd name="connsiteY13" fmla="*/ 4307249 h 4602850"/>
                  <a:gd name="connsiteX0" fmla="*/ 927279 w 3220314"/>
                  <a:gd name="connsiteY0" fmla="*/ 4307273 h 4602874"/>
                  <a:gd name="connsiteX1" fmla="*/ 786603 w 3220314"/>
                  <a:gd name="connsiteY1" fmla="*/ 3322535 h 4602874"/>
                  <a:gd name="connsiteX2" fmla="*/ 129354 w 3220314"/>
                  <a:gd name="connsiteY2" fmla="*/ 2414886 h 4602874"/>
                  <a:gd name="connsiteX3" fmla="*/ 46747 w 3220314"/>
                  <a:gd name="connsiteY3" fmla="*/ 1272906 h 4602874"/>
                  <a:gd name="connsiteX4" fmla="*/ 677992 w 3220314"/>
                  <a:gd name="connsiteY4" fmla="*/ 259067 h 4602874"/>
                  <a:gd name="connsiteX5" fmla="*/ 1635992 w 3220314"/>
                  <a:gd name="connsiteY5" fmla="*/ 255 h 4602874"/>
                  <a:gd name="connsiteX6" fmla="*/ 2523796 w 3220314"/>
                  <a:gd name="connsiteY6" fmla="*/ 352156 h 4602874"/>
                  <a:gd name="connsiteX7" fmla="*/ 3087972 w 3220314"/>
                  <a:gd name="connsiteY7" fmla="*/ 1321861 h 4602874"/>
                  <a:gd name="connsiteX8" fmla="*/ 3178109 w 3220314"/>
                  <a:gd name="connsiteY8" fmla="*/ 2225255 h 4602874"/>
                  <a:gd name="connsiteX9" fmla="*/ 2530996 w 3220314"/>
                  <a:gd name="connsiteY9" fmla="*/ 3139655 h 4602874"/>
                  <a:gd name="connsiteX10" fmla="*/ 2348116 w 3220314"/>
                  <a:gd name="connsiteY10" fmla="*/ 3533551 h 4602874"/>
                  <a:gd name="connsiteX11" fmla="*/ 2305912 w 3220314"/>
                  <a:gd name="connsiteY11" fmla="*/ 4279138 h 4602874"/>
                  <a:gd name="connsiteX12" fmla="*/ 1658798 w 3220314"/>
                  <a:gd name="connsiteY12" fmla="*/ 4602695 h 4602874"/>
                  <a:gd name="connsiteX13" fmla="*/ 927279 w 3220314"/>
                  <a:gd name="connsiteY13" fmla="*/ 4307273 h 4602874"/>
                  <a:gd name="connsiteX0" fmla="*/ 927279 w 3122551"/>
                  <a:gd name="connsiteY0" fmla="*/ 4307273 h 4602874"/>
                  <a:gd name="connsiteX1" fmla="*/ 786603 w 3122551"/>
                  <a:gd name="connsiteY1" fmla="*/ 3322535 h 4602874"/>
                  <a:gd name="connsiteX2" fmla="*/ 129354 w 3122551"/>
                  <a:gd name="connsiteY2" fmla="*/ 2414886 h 4602874"/>
                  <a:gd name="connsiteX3" fmla="*/ 46747 w 3122551"/>
                  <a:gd name="connsiteY3" fmla="*/ 1272906 h 4602874"/>
                  <a:gd name="connsiteX4" fmla="*/ 677992 w 3122551"/>
                  <a:gd name="connsiteY4" fmla="*/ 259067 h 4602874"/>
                  <a:gd name="connsiteX5" fmla="*/ 1635992 w 3122551"/>
                  <a:gd name="connsiteY5" fmla="*/ 255 h 4602874"/>
                  <a:gd name="connsiteX6" fmla="*/ 2523796 w 3122551"/>
                  <a:gd name="connsiteY6" fmla="*/ 352156 h 4602874"/>
                  <a:gd name="connsiteX7" fmla="*/ 3087972 w 3122551"/>
                  <a:gd name="connsiteY7" fmla="*/ 1321861 h 4602874"/>
                  <a:gd name="connsiteX8" fmla="*/ 3003565 w 3122551"/>
                  <a:gd name="connsiteY8" fmla="*/ 2330479 h 4602874"/>
                  <a:gd name="connsiteX9" fmla="*/ 2530996 w 3122551"/>
                  <a:gd name="connsiteY9" fmla="*/ 3139655 h 4602874"/>
                  <a:gd name="connsiteX10" fmla="*/ 2348116 w 3122551"/>
                  <a:gd name="connsiteY10" fmla="*/ 3533551 h 4602874"/>
                  <a:gd name="connsiteX11" fmla="*/ 2305912 w 3122551"/>
                  <a:gd name="connsiteY11" fmla="*/ 4279138 h 4602874"/>
                  <a:gd name="connsiteX12" fmla="*/ 1658798 w 3122551"/>
                  <a:gd name="connsiteY12" fmla="*/ 4602695 h 4602874"/>
                  <a:gd name="connsiteX13" fmla="*/ 927279 w 3122551"/>
                  <a:gd name="connsiteY13" fmla="*/ 4307273 h 4602874"/>
                  <a:gd name="connsiteX0" fmla="*/ 927279 w 3122551"/>
                  <a:gd name="connsiteY0" fmla="*/ 4307237 h 4602838"/>
                  <a:gd name="connsiteX1" fmla="*/ 786603 w 3122551"/>
                  <a:gd name="connsiteY1" fmla="*/ 3322499 h 4602838"/>
                  <a:gd name="connsiteX2" fmla="*/ 129354 w 3122551"/>
                  <a:gd name="connsiteY2" fmla="*/ 2414850 h 4602838"/>
                  <a:gd name="connsiteX3" fmla="*/ 46747 w 3122551"/>
                  <a:gd name="connsiteY3" fmla="*/ 1272870 h 4602838"/>
                  <a:gd name="connsiteX4" fmla="*/ 677992 w 3122551"/>
                  <a:gd name="connsiteY4" fmla="*/ 259031 h 4602838"/>
                  <a:gd name="connsiteX5" fmla="*/ 1635992 w 3122551"/>
                  <a:gd name="connsiteY5" fmla="*/ 219 h 4602838"/>
                  <a:gd name="connsiteX6" fmla="*/ 2523796 w 3122551"/>
                  <a:gd name="connsiteY6" fmla="*/ 352120 h 4602838"/>
                  <a:gd name="connsiteX7" fmla="*/ 3087972 w 3122551"/>
                  <a:gd name="connsiteY7" fmla="*/ 1171505 h 4602838"/>
                  <a:gd name="connsiteX8" fmla="*/ 3003565 w 3122551"/>
                  <a:gd name="connsiteY8" fmla="*/ 2330443 h 4602838"/>
                  <a:gd name="connsiteX9" fmla="*/ 2530996 w 3122551"/>
                  <a:gd name="connsiteY9" fmla="*/ 3139619 h 4602838"/>
                  <a:gd name="connsiteX10" fmla="*/ 2348116 w 3122551"/>
                  <a:gd name="connsiteY10" fmla="*/ 3533515 h 4602838"/>
                  <a:gd name="connsiteX11" fmla="*/ 2305912 w 3122551"/>
                  <a:gd name="connsiteY11" fmla="*/ 4279102 h 4602838"/>
                  <a:gd name="connsiteX12" fmla="*/ 1658798 w 3122551"/>
                  <a:gd name="connsiteY12" fmla="*/ 4602659 h 4602838"/>
                  <a:gd name="connsiteX13" fmla="*/ 927279 w 3122551"/>
                  <a:gd name="connsiteY13" fmla="*/ 4307237 h 4602838"/>
                  <a:gd name="connsiteX0" fmla="*/ 924934 w 3120206"/>
                  <a:gd name="connsiteY0" fmla="*/ 4307237 h 4602838"/>
                  <a:gd name="connsiteX1" fmla="*/ 784258 w 3120206"/>
                  <a:gd name="connsiteY1" fmla="*/ 3322499 h 4602838"/>
                  <a:gd name="connsiteX2" fmla="*/ 127009 w 3120206"/>
                  <a:gd name="connsiteY2" fmla="*/ 2414850 h 4602838"/>
                  <a:gd name="connsiteX3" fmla="*/ 44402 w 3120206"/>
                  <a:gd name="connsiteY3" fmla="*/ 1272870 h 4602838"/>
                  <a:gd name="connsiteX4" fmla="*/ 643911 w 3120206"/>
                  <a:gd name="connsiteY4" fmla="*/ 319159 h 4602838"/>
                  <a:gd name="connsiteX5" fmla="*/ 1633647 w 3120206"/>
                  <a:gd name="connsiteY5" fmla="*/ 219 h 4602838"/>
                  <a:gd name="connsiteX6" fmla="*/ 2521451 w 3120206"/>
                  <a:gd name="connsiteY6" fmla="*/ 352120 h 4602838"/>
                  <a:gd name="connsiteX7" fmla="*/ 3085627 w 3120206"/>
                  <a:gd name="connsiteY7" fmla="*/ 1171505 h 4602838"/>
                  <a:gd name="connsiteX8" fmla="*/ 3001220 w 3120206"/>
                  <a:gd name="connsiteY8" fmla="*/ 2330443 h 4602838"/>
                  <a:gd name="connsiteX9" fmla="*/ 2528651 w 3120206"/>
                  <a:gd name="connsiteY9" fmla="*/ 3139619 h 4602838"/>
                  <a:gd name="connsiteX10" fmla="*/ 2345771 w 3120206"/>
                  <a:gd name="connsiteY10" fmla="*/ 3533515 h 4602838"/>
                  <a:gd name="connsiteX11" fmla="*/ 2303567 w 3120206"/>
                  <a:gd name="connsiteY11" fmla="*/ 4279102 h 4602838"/>
                  <a:gd name="connsiteX12" fmla="*/ 1656453 w 3120206"/>
                  <a:gd name="connsiteY12" fmla="*/ 4602659 h 4602838"/>
                  <a:gd name="connsiteX13" fmla="*/ 924934 w 3120206"/>
                  <a:gd name="connsiteY13" fmla="*/ 4307237 h 4602838"/>
                  <a:gd name="connsiteX0" fmla="*/ 922462 w 3117734"/>
                  <a:gd name="connsiteY0" fmla="*/ 4307237 h 4602800"/>
                  <a:gd name="connsiteX1" fmla="*/ 718315 w 3117734"/>
                  <a:gd name="connsiteY1" fmla="*/ 3472820 h 4602800"/>
                  <a:gd name="connsiteX2" fmla="*/ 124537 w 3117734"/>
                  <a:gd name="connsiteY2" fmla="*/ 2414850 h 4602800"/>
                  <a:gd name="connsiteX3" fmla="*/ 41930 w 3117734"/>
                  <a:gd name="connsiteY3" fmla="*/ 1272870 h 4602800"/>
                  <a:gd name="connsiteX4" fmla="*/ 641439 w 3117734"/>
                  <a:gd name="connsiteY4" fmla="*/ 319159 h 4602800"/>
                  <a:gd name="connsiteX5" fmla="*/ 1631175 w 3117734"/>
                  <a:gd name="connsiteY5" fmla="*/ 219 h 4602800"/>
                  <a:gd name="connsiteX6" fmla="*/ 2518979 w 3117734"/>
                  <a:gd name="connsiteY6" fmla="*/ 352120 h 4602800"/>
                  <a:gd name="connsiteX7" fmla="*/ 3083155 w 3117734"/>
                  <a:gd name="connsiteY7" fmla="*/ 1171505 h 4602800"/>
                  <a:gd name="connsiteX8" fmla="*/ 2998748 w 3117734"/>
                  <a:gd name="connsiteY8" fmla="*/ 2330443 h 4602800"/>
                  <a:gd name="connsiteX9" fmla="*/ 2526179 w 3117734"/>
                  <a:gd name="connsiteY9" fmla="*/ 3139619 h 4602800"/>
                  <a:gd name="connsiteX10" fmla="*/ 2343299 w 3117734"/>
                  <a:gd name="connsiteY10" fmla="*/ 3533515 h 4602800"/>
                  <a:gd name="connsiteX11" fmla="*/ 2301095 w 3117734"/>
                  <a:gd name="connsiteY11" fmla="*/ 4279102 h 4602800"/>
                  <a:gd name="connsiteX12" fmla="*/ 1653981 w 3117734"/>
                  <a:gd name="connsiteY12" fmla="*/ 4602659 h 4602800"/>
                  <a:gd name="connsiteX13" fmla="*/ 922462 w 3117734"/>
                  <a:gd name="connsiteY13" fmla="*/ 4307237 h 4602800"/>
                  <a:gd name="connsiteX0" fmla="*/ 924299 w 3119571"/>
                  <a:gd name="connsiteY0" fmla="*/ 4307237 h 4602800"/>
                  <a:gd name="connsiteX1" fmla="*/ 767756 w 3119571"/>
                  <a:gd name="connsiteY1" fmla="*/ 3472820 h 4602800"/>
                  <a:gd name="connsiteX2" fmla="*/ 126374 w 3119571"/>
                  <a:gd name="connsiteY2" fmla="*/ 2414850 h 4602800"/>
                  <a:gd name="connsiteX3" fmla="*/ 43767 w 3119571"/>
                  <a:gd name="connsiteY3" fmla="*/ 1272870 h 4602800"/>
                  <a:gd name="connsiteX4" fmla="*/ 643276 w 3119571"/>
                  <a:gd name="connsiteY4" fmla="*/ 319159 h 4602800"/>
                  <a:gd name="connsiteX5" fmla="*/ 1633012 w 3119571"/>
                  <a:gd name="connsiteY5" fmla="*/ 219 h 4602800"/>
                  <a:gd name="connsiteX6" fmla="*/ 2520816 w 3119571"/>
                  <a:gd name="connsiteY6" fmla="*/ 352120 h 4602800"/>
                  <a:gd name="connsiteX7" fmla="*/ 3084992 w 3119571"/>
                  <a:gd name="connsiteY7" fmla="*/ 1171505 h 4602800"/>
                  <a:gd name="connsiteX8" fmla="*/ 3000585 w 3119571"/>
                  <a:gd name="connsiteY8" fmla="*/ 2330443 h 4602800"/>
                  <a:gd name="connsiteX9" fmla="*/ 2528016 w 3119571"/>
                  <a:gd name="connsiteY9" fmla="*/ 3139619 h 4602800"/>
                  <a:gd name="connsiteX10" fmla="*/ 2345136 w 3119571"/>
                  <a:gd name="connsiteY10" fmla="*/ 3533515 h 4602800"/>
                  <a:gd name="connsiteX11" fmla="*/ 2302932 w 3119571"/>
                  <a:gd name="connsiteY11" fmla="*/ 4279102 h 4602800"/>
                  <a:gd name="connsiteX12" fmla="*/ 1655818 w 3119571"/>
                  <a:gd name="connsiteY12" fmla="*/ 4602659 h 4602800"/>
                  <a:gd name="connsiteX13" fmla="*/ 924299 w 3119571"/>
                  <a:gd name="connsiteY13" fmla="*/ 4307237 h 4602800"/>
                  <a:gd name="connsiteX0" fmla="*/ 924300 w 3119572"/>
                  <a:gd name="connsiteY0" fmla="*/ 4307237 h 4602800"/>
                  <a:gd name="connsiteX1" fmla="*/ 767757 w 3119572"/>
                  <a:gd name="connsiteY1" fmla="*/ 3472820 h 4602800"/>
                  <a:gd name="connsiteX2" fmla="*/ 126375 w 3119572"/>
                  <a:gd name="connsiteY2" fmla="*/ 2414850 h 4602800"/>
                  <a:gd name="connsiteX3" fmla="*/ 43768 w 3119572"/>
                  <a:gd name="connsiteY3" fmla="*/ 1272870 h 4602800"/>
                  <a:gd name="connsiteX4" fmla="*/ 643277 w 3119572"/>
                  <a:gd name="connsiteY4" fmla="*/ 319159 h 4602800"/>
                  <a:gd name="connsiteX5" fmla="*/ 1633013 w 3119572"/>
                  <a:gd name="connsiteY5" fmla="*/ 219 h 4602800"/>
                  <a:gd name="connsiteX6" fmla="*/ 2520817 w 3119572"/>
                  <a:gd name="connsiteY6" fmla="*/ 352120 h 4602800"/>
                  <a:gd name="connsiteX7" fmla="*/ 3084993 w 3119572"/>
                  <a:gd name="connsiteY7" fmla="*/ 1171505 h 4602800"/>
                  <a:gd name="connsiteX8" fmla="*/ 3000586 w 3119572"/>
                  <a:gd name="connsiteY8" fmla="*/ 2330443 h 4602800"/>
                  <a:gd name="connsiteX9" fmla="*/ 2528017 w 3119572"/>
                  <a:gd name="connsiteY9" fmla="*/ 3139619 h 4602800"/>
                  <a:gd name="connsiteX10" fmla="*/ 2345137 w 3119572"/>
                  <a:gd name="connsiteY10" fmla="*/ 3533515 h 4602800"/>
                  <a:gd name="connsiteX11" fmla="*/ 2302933 w 3119572"/>
                  <a:gd name="connsiteY11" fmla="*/ 4279102 h 4602800"/>
                  <a:gd name="connsiteX12" fmla="*/ 1655819 w 3119572"/>
                  <a:gd name="connsiteY12" fmla="*/ 4602659 h 4602800"/>
                  <a:gd name="connsiteX13" fmla="*/ 924300 w 3119572"/>
                  <a:gd name="connsiteY13" fmla="*/ 4307237 h 4602800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8091"/>
                  <a:gd name="connsiteY0" fmla="*/ 4307237 h 4602843"/>
                  <a:gd name="connsiteX1" fmla="*/ 767757 w 3118091"/>
                  <a:gd name="connsiteY1" fmla="*/ 3307467 h 4602843"/>
                  <a:gd name="connsiteX2" fmla="*/ 126375 w 3118091"/>
                  <a:gd name="connsiteY2" fmla="*/ 2414850 h 4602843"/>
                  <a:gd name="connsiteX3" fmla="*/ 43768 w 3118091"/>
                  <a:gd name="connsiteY3" fmla="*/ 1272870 h 4602843"/>
                  <a:gd name="connsiteX4" fmla="*/ 643277 w 3118091"/>
                  <a:gd name="connsiteY4" fmla="*/ 319159 h 4602843"/>
                  <a:gd name="connsiteX5" fmla="*/ 1633013 w 3118091"/>
                  <a:gd name="connsiteY5" fmla="*/ 219 h 4602843"/>
                  <a:gd name="connsiteX6" fmla="*/ 2520817 w 3118091"/>
                  <a:gd name="connsiteY6" fmla="*/ 352120 h 4602843"/>
                  <a:gd name="connsiteX7" fmla="*/ 3084993 w 3118091"/>
                  <a:gd name="connsiteY7" fmla="*/ 1171505 h 4602843"/>
                  <a:gd name="connsiteX8" fmla="*/ 3000586 w 3118091"/>
                  <a:gd name="connsiteY8" fmla="*/ 2330443 h 4602843"/>
                  <a:gd name="connsiteX9" fmla="*/ 2575620 w 3118091"/>
                  <a:gd name="connsiteY9" fmla="*/ 3154651 h 4602843"/>
                  <a:gd name="connsiteX10" fmla="*/ 2345137 w 3118091"/>
                  <a:gd name="connsiteY10" fmla="*/ 3533515 h 4602843"/>
                  <a:gd name="connsiteX11" fmla="*/ 2302933 w 3118091"/>
                  <a:gd name="connsiteY11" fmla="*/ 4279102 h 4602843"/>
                  <a:gd name="connsiteX12" fmla="*/ 1655819 w 3118091"/>
                  <a:gd name="connsiteY12" fmla="*/ 4602659 h 4602843"/>
                  <a:gd name="connsiteX13" fmla="*/ 924300 w 3118091"/>
                  <a:gd name="connsiteY13" fmla="*/ 4307237 h 4602843"/>
                  <a:gd name="connsiteX0" fmla="*/ 924300 w 3134467"/>
                  <a:gd name="connsiteY0" fmla="*/ 4307237 h 4602843"/>
                  <a:gd name="connsiteX1" fmla="*/ 767757 w 3134467"/>
                  <a:gd name="connsiteY1" fmla="*/ 3307467 h 4602843"/>
                  <a:gd name="connsiteX2" fmla="*/ 126375 w 3134467"/>
                  <a:gd name="connsiteY2" fmla="*/ 2414850 h 4602843"/>
                  <a:gd name="connsiteX3" fmla="*/ 43768 w 3134467"/>
                  <a:gd name="connsiteY3" fmla="*/ 1272870 h 4602843"/>
                  <a:gd name="connsiteX4" fmla="*/ 643277 w 3134467"/>
                  <a:gd name="connsiteY4" fmla="*/ 319159 h 4602843"/>
                  <a:gd name="connsiteX5" fmla="*/ 1633013 w 3134467"/>
                  <a:gd name="connsiteY5" fmla="*/ 219 h 4602843"/>
                  <a:gd name="connsiteX6" fmla="*/ 2520817 w 3134467"/>
                  <a:gd name="connsiteY6" fmla="*/ 352120 h 4602843"/>
                  <a:gd name="connsiteX7" fmla="*/ 3084993 w 3134467"/>
                  <a:gd name="connsiteY7" fmla="*/ 1171505 h 4602843"/>
                  <a:gd name="connsiteX8" fmla="*/ 3048189 w 3134467"/>
                  <a:gd name="connsiteY8" fmla="*/ 2345476 h 4602843"/>
                  <a:gd name="connsiteX9" fmla="*/ 2575620 w 3134467"/>
                  <a:gd name="connsiteY9" fmla="*/ 3154651 h 4602843"/>
                  <a:gd name="connsiteX10" fmla="*/ 2345137 w 3134467"/>
                  <a:gd name="connsiteY10" fmla="*/ 3533515 h 4602843"/>
                  <a:gd name="connsiteX11" fmla="*/ 2302933 w 3134467"/>
                  <a:gd name="connsiteY11" fmla="*/ 4279102 h 4602843"/>
                  <a:gd name="connsiteX12" fmla="*/ 1655819 w 3134467"/>
                  <a:gd name="connsiteY12" fmla="*/ 4602659 h 4602843"/>
                  <a:gd name="connsiteX13" fmla="*/ 924300 w 3134467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018 h 4602624"/>
                  <a:gd name="connsiteX1" fmla="*/ 718314 w 3132628"/>
                  <a:gd name="connsiteY1" fmla="*/ 3307248 h 4602624"/>
                  <a:gd name="connsiteX2" fmla="*/ 124536 w 3132628"/>
                  <a:gd name="connsiteY2" fmla="*/ 2414631 h 4602624"/>
                  <a:gd name="connsiteX3" fmla="*/ 41929 w 3132628"/>
                  <a:gd name="connsiteY3" fmla="*/ 1272651 h 4602624"/>
                  <a:gd name="connsiteX4" fmla="*/ 641438 w 3132628"/>
                  <a:gd name="connsiteY4" fmla="*/ 318940 h 4602624"/>
                  <a:gd name="connsiteX5" fmla="*/ 1631174 w 3132628"/>
                  <a:gd name="connsiteY5" fmla="*/ 0 h 4602624"/>
                  <a:gd name="connsiteX6" fmla="*/ 2518978 w 3132628"/>
                  <a:gd name="connsiteY6" fmla="*/ 351901 h 4602624"/>
                  <a:gd name="connsiteX7" fmla="*/ 3083154 w 3132628"/>
                  <a:gd name="connsiteY7" fmla="*/ 1171286 h 4602624"/>
                  <a:gd name="connsiteX8" fmla="*/ 3046350 w 3132628"/>
                  <a:gd name="connsiteY8" fmla="*/ 2345257 h 4602624"/>
                  <a:gd name="connsiteX9" fmla="*/ 2573781 w 3132628"/>
                  <a:gd name="connsiteY9" fmla="*/ 3154432 h 4602624"/>
                  <a:gd name="connsiteX10" fmla="*/ 2343298 w 3132628"/>
                  <a:gd name="connsiteY10" fmla="*/ 3533296 h 4602624"/>
                  <a:gd name="connsiteX11" fmla="*/ 2301094 w 3132628"/>
                  <a:gd name="connsiteY11" fmla="*/ 4278883 h 4602624"/>
                  <a:gd name="connsiteX12" fmla="*/ 1653980 w 3132628"/>
                  <a:gd name="connsiteY12" fmla="*/ 4602440 h 4602624"/>
                  <a:gd name="connsiteX13" fmla="*/ 922461 w 3132628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630 h 4603236"/>
                  <a:gd name="connsiteX1" fmla="*/ 718314 w 3130166"/>
                  <a:gd name="connsiteY1" fmla="*/ 3307860 h 4603236"/>
                  <a:gd name="connsiteX2" fmla="*/ 124536 w 3130166"/>
                  <a:gd name="connsiteY2" fmla="*/ 2415243 h 4603236"/>
                  <a:gd name="connsiteX3" fmla="*/ 41929 w 3130166"/>
                  <a:gd name="connsiteY3" fmla="*/ 1273263 h 4603236"/>
                  <a:gd name="connsiteX4" fmla="*/ 641438 w 3130166"/>
                  <a:gd name="connsiteY4" fmla="*/ 319552 h 4603236"/>
                  <a:gd name="connsiteX5" fmla="*/ 1631174 w 3130166"/>
                  <a:gd name="connsiteY5" fmla="*/ 612 h 4603236"/>
                  <a:gd name="connsiteX6" fmla="*/ 2553062 w 3130166"/>
                  <a:gd name="connsiteY6" fmla="*/ 352513 h 4603236"/>
                  <a:gd name="connsiteX7" fmla="*/ 3083154 w 3130166"/>
                  <a:gd name="connsiteY7" fmla="*/ 1171898 h 4603236"/>
                  <a:gd name="connsiteX8" fmla="*/ 3046350 w 3130166"/>
                  <a:gd name="connsiteY8" fmla="*/ 2345869 h 4603236"/>
                  <a:gd name="connsiteX9" fmla="*/ 2573781 w 3130166"/>
                  <a:gd name="connsiteY9" fmla="*/ 3155044 h 4603236"/>
                  <a:gd name="connsiteX10" fmla="*/ 2343298 w 3130166"/>
                  <a:gd name="connsiteY10" fmla="*/ 3533908 h 4603236"/>
                  <a:gd name="connsiteX11" fmla="*/ 2301094 w 3130166"/>
                  <a:gd name="connsiteY11" fmla="*/ 4279495 h 4603236"/>
                  <a:gd name="connsiteX12" fmla="*/ 1653980 w 3130166"/>
                  <a:gd name="connsiteY12" fmla="*/ 4603052 h 4603236"/>
                  <a:gd name="connsiteX13" fmla="*/ 922461 w 3130166"/>
                  <a:gd name="connsiteY13" fmla="*/ 4307630 h 4603236"/>
                  <a:gd name="connsiteX0" fmla="*/ 922461 w 3130166"/>
                  <a:gd name="connsiteY0" fmla="*/ 4307144 h 4602750"/>
                  <a:gd name="connsiteX1" fmla="*/ 718314 w 3130166"/>
                  <a:gd name="connsiteY1" fmla="*/ 3307374 h 4602750"/>
                  <a:gd name="connsiteX2" fmla="*/ 124536 w 3130166"/>
                  <a:gd name="connsiteY2" fmla="*/ 2414757 h 4602750"/>
                  <a:gd name="connsiteX3" fmla="*/ 41929 w 3130166"/>
                  <a:gd name="connsiteY3" fmla="*/ 1272777 h 4602750"/>
                  <a:gd name="connsiteX4" fmla="*/ 641438 w 3130166"/>
                  <a:gd name="connsiteY4" fmla="*/ 319066 h 4602750"/>
                  <a:gd name="connsiteX5" fmla="*/ 1631174 w 3130166"/>
                  <a:gd name="connsiteY5" fmla="*/ 126 h 4602750"/>
                  <a:gd name="connsiteX6" fmla="*/ 2553062 w 3130166"/>
                  <a:gd name="connsiteY6" fmla="*/ 352027 h 4602750"/>
                  <a:gd name="connsiteX7" fmla="*/ 3083154 w 3130166"/>
                  <a:gd name="connsiteY7" fmla="*/ 1171412 h 4602750"/>
                  <a:gd name="connsiteX8" fmla="*/ 3046350 w 3130166"/>
                  <a:gd name="connsiteY8" fmla="*/ 2345383 h 4602750"/>
                  <a:gd name="connsiteX9" fmla="*/ 2573781 w 3130166"/>
                  <a:gd name="connsiteY9" fmla="*/ 3154558 h 4602750"/>
                  <a:gd name="connsiteX10" fmla="*/ 2343298 w 3130166"/>
                  <a:gd name="connsiteY10" fmla="*/ 3533422 h 4602750"/>
                  <a:gd name="connsiteX11" fmla="*/ 2301094 w 3130166"/>
                  <a:gd name="connsiteY11" fmla="*/ 4279009 h 4602750"/>
                  <a:gd name="connsiteX12" fmla="*/ 1653980 w 3130166"/>
                  <a:gd name="connsiteY12" fmla="*/ 4602566 h 4602750"/>
                  <a:gd name="connsiteX13" fmla="*/ 922461 w 3130166"/>
                  <a:gd name="connsiteY13" fmla="*/ 4307144 h 460275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54686"/>
                  <a:gd name="connsiteY0" fmla="*/ 4307384 h 4602990"/>
                  <a:gd name="connsiteX1" fmla="*/ 718314 w 3154686"/>
                  <a:gd name="connsiteY1" fmla="*/ 3307614 h 4602990"/>
                  <a:gd name="connsiteX2" fmla="*/ 124536 w 3154686"/>
                  <a:gd name="connsiteY2" fmla="*/ 2414997 h 4602990"/>
                  <a:gd name="connsiteX3" fmla="*/ 41929 w 3154686"/>
                  <a:gd name="connsiteY3" fmla="*/ 1273017 h 4602990"/>
                  <a:gd name="connsiteX4" fmla="*/ 641438 w 3154686"/>
                  <a:gd name="connsiteY4" fmla="*/ 319306 h 4602990"/>
                  <a:gd name="connsiteX5" fmla="*/ 1631174 w 3154686"/>
                  <a:gd name="connsiteY5" fmla="*/ 366 h 4602990"/>
                  <a:gd name="connsiteX6" fmla="*/ 2553062 w 3154686"/>
                  <a:gd name="connsiteY6" fmla="*/ 352267 h 4602990"/>
                  <a:gd name="connsiteX7" fmla="*/ 3083154 w 3154686"/>
                  <a:gd name="connsiteY7" fmla="*/ 1171652 h 4602990"/>
                  <a:gd name="connsiteX8" fmla="*/ 3046350 w 3154686"/>
                  <a:gd name="connsiteY8" fmla="*/ 2345623 h 4602990"/>
                  <a:gd name="connsiteX9" fmla="*/ 2573781 w 3154686"/>
                  <a:gd name="connsiteY9" fmla="*/ 3154798 h 4602990"/>
                  <a:gd name="connsiteX10" fmla="*/ 2343298 w 3154686"/>
                  <a:gd name="connsiteY10" fmla="*/ 3533662 h 4602990"/>
                  <a:gd name="connsiteX11" fmla="*/ 2301094 w 3154686"/>
                  <a:gd name="connsiteY11" fmla="*/ 4279249 h 4602990"/>
                  <a:gd name="connsiteX12" fmla="*/ 1653980 w 3154686"/>
                  <a:gd name="connsiteY12" fmla="*/ 4602806 h 4602990"/>
                  <a:gd name="connsiteX13" fmla="*/ 922461 w 3154686"/>
                  <a:gd name="connsiteY13" fmla="*/ 4307384 h 4602990"/>
                  <a:gd name="connsiteX0" fmla="*/ 936922 w 3169147"/>
                  <a:gd name="connsiteY0" fmla="*/ 4307384 h 4602990"/>
                  <a:gd name="connsiteX1" fmla="*/ 732775 w 3169147"/>
                  <a:gd name="connsiteY1" fmla="*/ 3307614 h 4602990"/>
                  <a:gd name="connsiteX2" fmla="*/ 138997 w 3169147"/>
                  <a:gd name="connsiteY2" fmla="*/ 2414997 h 4602990"/>
                  <a:gd name="connsiteX3" fmla="*/ 56390 w 3169147"/>
                  <a:gd name="connsiteY3" fmla="*/ 1273017 h 4602990"/>
                  <a:gd name="connsiteX4" fmla="*/ 655899 w 3169147"/>
                  <a:gd name="connsiteY4" fmla="*/ 319306 h 4602990"/>
                  <a:gd name="connsiteX5" fmla="*/ 1645635 w 3169147"/>
                  <a:gd name="connsiteY5" fmla="*/ 366 h 4602990"/>
                  <a:gd name="connsiteX6" fmla="*/ 2567523 w 3169147"/>
                  <a:gd name="connsiteY6" fmla="*/ 352267 h 4602990"/>
                  <a:gd name="connsiteX7" fmla="*/ 3097615 w 3169147"/>
                  <a:gd name="connsiteY7" fmla="*/ 1171652 h 4602990"/>
                  <a:gd name="connsiteX8" fmla="*/ 3060811 w 3169147"/>
                  <a:gd name="connsiteY8" fmla="*/ 2345623 h 4602990"/>
                  <a:gd name="connsiteX9" fmla="*/ 2588242 w 3169147"/>
                  <a:gd name="connsiteY9" fmla="*/ 3154798 h 4602990"/>
                  <a:gd name="connsiteX10" fmla="*/ 2357759 w 3169147"/>
                  <a:gd name="connsiteY10" fmla="*/ 3533662 h 4602990"/>
                  <a:gd name="connsiteX11" fmla="*/ 2315555 w 3169147"/>
                  <a:gd name="connsiteY11" fmla="*/ 4279249 h 4602990"/>
                  <a:gd name="connsiteX12" fmla="*/ 1668441 w 3169147"/>
                  <a:gd name="connsiteY12" fmla="*/ 4602806 h 4602990"/>
                  <a:gd name="connsiteX13" fmla="*/ 936922 w 3169147"/>
                  <a:gd name="connsiteY13" fmla="*/ 4307384 h 46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69147" h="4602990">
                    <a:moveTo>
                      <a:pt x="936922" y="4307384"/>
                    </a:moveTo>
                    <a:cubicBezTo>
                      <a:pt x="780978" y="4091519"/>
                      <a:pt x="1072043" y="3713205"/>
                      <a:pt x="732775" y="3307614"/>
                    </a:cubicBezTo>
                    <a:cubicBezTo>
                      <a:pt x="393507" y="2902023"/>
                      <a:pt x="306262" y="2779927"/>
                      <a:pt x="138997" y="2414997"/>
                    </a:cubicBezTo>
                    <a:cubicBezTo>
                      <a:pt x="-28268" y="2050067"/>
                      <a:pt x="-29760" y="1622299"/>
                      <a:pt x="56390" y="1273017"/>
                    </a:cubicBezTo>
                    <a:cubicBezTo>
                      <a:pt x="142540" y="923735"/>
                      <a:pt x="261942" y="622652"/>
                      <a:pt x="655899" y="319306"/>
                    </a:cubicBezTo>
                    <a:cubicBezTo>
                      <a:pt x="1049856" y="15960"/>
                      <a:pt x="1463103" y="-3363"/>
                      <a:pt x="1645635" y="366"/>
                    </a:cubicBezTo>
                    <a:cubicBezTo>
                      <a:pt x="2133088" y="14858"/>
                      <a:pt x="2422096" y="232394"/>
                      <a:pt x="2567523" y="352267"/>
                    </a:cubicBezTo>
                    <a:cubicBezTo>
                      <a:pt x="2712950" y="472140"/>
                      <a:pt x="3015400" y="839426"/>
                      <a:pt x="3097615" y="1171652"/>
                    </a:cubicBezTo>
                    <a:cubicBezTo>
                      <a:pt x="3179830" y="1503878"/>
                      <a:pt x="3218419" y="1920384"/>
                      <a:pt x="3060811" y="2345623"/>
                    </a:cubicBezTo>
                    <a:cubicBezTo>
                      <a:pt x="2903203" y="2770862"/>
                      <a:pt x="2705417" y="2956792"/>
                      <a:pt x="2588242" y="3154798"/>
                    </a:cubicBezTo>
                    <a:cubicBezTo>
                      <a:pt x="2471067" y="3352804"/>
                      <a:pt x="2403207" y="3346253"/>
                      <a:pt x="2357759" y="3533662"/>
                    </a:cubicBezTo>
                    <a:cubicBezTo>
                      <a:pt x="2312311" y="3721071"/>
                      <a:pt x="2402306" y="4108092"/>
                      <a:pt x="2315555" y="4279249"/>
                    </a:cubicBezTo>
                    <a:cubicBezTo>
                      <a:pt x="2228804" y="4450406"/>
                      <a:pt x="1898213" y="4598117"/>
                      <a:pt x="1668441" y="4602806"/>
                    </a:cubicBezTo>
                    <a:cubicBezTo>
                      <a:pt x="1438669" y="4607495"/>
                      <a:pt x="1092866" y="4523249"/>
                      <a:pt x="936922" y="430738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61">
                <a:extLst>
                  <a:ext uri="{FF2B5EF4-FFF2-40B4-BE49-F238E27FC236}">
                    <a16:creationId xmlns="" xmlns:a16="http://schemas.microsoft.com/office/drawing/2014/main" id="{B859B5BC-47CB-41D5-9A49-87E4D6653D05}"/>
                  </a:ext>
                </a:extLst>
              </p:cNvPr>
              <p:cNvSpPr/>
              <p:nvPr/>
            </p:nvSpPr>
            <p:spPr>
              <a:xfrm>
                <a:off x="6973467" y="1390663"/>
                <a:ext cx="2656914" cy="4073539"/>
              </a:xfrm>
              <a:custGeom>
                <a:avLst/>
                <a:gdLst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75743 w 2656914"/>
                  <a:gd name="connsiteY17" fmla="*/ 2086057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56914" h="4073539">
                    <a:moveTo>
                      <a:pt x="1379649" y="324"/>
                    </a:moveTo>
                    <a:cubicBezTo>
                      <a:pt x="1788315" y="13149"/>
                      <a:pt x="2030610" y="205663"/>
                      <a:pt x="2152531" y="311748"/>
                    </a:cubicBezTo>
                    <a:cubicBezTo>
                      <a:pt x="2274453" y="417833"/>
                      <a:pt x="2528017" y="742873"/>
                      <a:pt x="2596944" y="1036885"/>
                    </a:cubicBezTo>
                    <a:cubicBezTo>
                      <a:pt x="2665870" y="1330897"/>
                      <a:pt x="2698222" y="1699495"/>
                      <a:pt x="2566089" y="2075822"/>
                    </a:cubicBezTo>
                    <a:cubicBezTo>
                      <a:pt x="2433955" y="2452148"/>
                      <a:pt x="2268137" y="2616692"/>
                      <a:pt x="2169901" y="2791923"/>
                    </a:cubicBezTo>
                    <a:cubicBezTo>
                      <a:pt x="2071666" y="2967154"/>
                      <a:pt x="2014774" y="2961356"/>
                      <a:pt x="1976672" y="3127209"/>
                    </a:cubicBezTo>
                    <a:cubicBezTo>
                      <a:pt x="1938570" y="3293061"/>
                      <a:pt x="2014019" y="3635566"/>
                      <a:pt x="1941289" y="3787036"/>
                    </a:cubicBezTo>
                    <a:cubicBezTo>
                      <a:pt x="1868560" y="3938506"/>
                      <a:pt x="1591403" y="4069227"/>
                      <a:pt x="1398769" y="4073376"/>
                    </a:cubicBezTo>
                    <a:cubicBezTo>
                      <a:pt x="1206135" y="4077526"/>
                      <a:pt x="916225" y="4002970"/>
                      <a:pt x="785486" y="3811935"/>
                    </a:cubicBezTo>
                    <a:cubicBezTo>
                      <a:pt x="654748" y="3620899"/>
                      <a:pt x="898768" y="3286100"/>
                      <a:pt x="614336" y="2927162"/>
                    </a:cubicBezTo>
                    <a:cubicBezTo>
                      <a:pt x="329904" y="2568223"/>
                      <a:pt x="256761" y="2460171"/>
                      <a:pt x="116531" y="2137216"/>
                    </a:cubicBezTo>
                    <a:cubicBezTo>
                      <a:pt x="-23699" y="1814262"/>
                      <a:pt x="-24950" y="1435697"/>
                      <a:pt x="47276" y="1126591"/>
                    </a:cubicBezTo>
                    <a:cubicBezTo>
                      <a:pt x="119501" y="817484"/>
                      <a:pt x="219604" y="551033"/>
                      <a:pt x="549885" y="282578"/>
                    </a:cubicBezTo>
                    <a:cubicBezTo>
                      <a:pt x="880167" y="14124"/>
                      <a:pt x="1226620" y="-2976"/>
                      <a:pt x="1379649" y="324"/>
                    </a:cubicBezTo>
                    <a:close/>
                    <a:moveTo>
                      <a:pt x="1273386" y="584205"/>
                    </a:moveTo>
                    <a:cubicBezTo>
                      <a:pt x="1116996" y="588190"/>
                      <a:pt x="941223" y="668858"/>
                      <a:pt x="811315" y="798960"/>
                    </a:cubicBezTo>
                    <a:cubicBezTo>
                      <a:pt x="681407" y="929062"/>
                      <a:pt x="533199" y="1150302"/>
                      <a:pt x="493937" y="1364818"/>
                    </a:cubicBezTo>
                    <a:cubicBezTo>
                      <a:pt x="454675" y="1579334"/>
                      <a:pt x="439566" y="1820880"/>
                      <a:pt x="575743" y="2086057"/>
                    </a:cubicBezTo>
                    <a:cubicBezTo>
                      <a:pt x="711920" y="2351234"/>
                      <a:pt x="869797" y="2494535"/>
                      <a:pt x="942407" y="2687808"/>
                    </a:cubicBezTo>
                    <a:cubicBezTo>
                      <a:pt x="1015017" y="2881081"/>
                      <a:pt x="940107" y="3124820"/>
                      <a:pt x="1011402" y="3245695"/>
                    </a:cubicBezTo>
                    <a:cubicBezTo>
                      <a:pt x="1082697" y="3366571"/>
                      <a:pt x="1257485" y="3415718"/>
                      <a:pt x="1370177" y="3413062"/>
                    </a:cubicBezTo>
                    <a:cubicBezTo>
                      <a:pt x="1482869" y="3410405"/>
                      <a:pt x="1645008" y="3326722"/>
                      <a:pt x="1687555" y="3229756"/>
                    </a:cubicBezTo>
                    <a:cubicBezTo>
                      <a:pt x="1730102" y="3132790"/>
                      <a:pt x="1689855" y="2914948"/>
                      <a:pt x="1708254" y="2807356"/>
                    </a:cubicBezTo>
                    <a:cubicBezTo>
                      <a:pt x="1726653" y="2699763"/>
                      <a:pt x="1730103" y="2707732"/>
                      <a:pt x="1797948" y="2584200"/>
                    </a:cubicBezTo>
                    <a:cubicBezTo>
                      <a:pt x="1865793" y="2460668"/>
                      <a:pt x="2055530" y="2274705"/>
                      <a:pt x="2115326" y="2066162"/>
                    </a:cubicBezTo>
                    <a:cubicBezTo>
                      <a:pt x="2175122" y="1857619"/>
                      <a:pt x="2205021" y="1548124"/>
                      <a:pt x="2156724" y="1332939"/>
                    </a:cubicBezTo>
                    <a:cubicBezTo>
                      <a:pt x="2108428" y="1117755"/>
                      <a:pt x="1972769" y="899840"/>
                      <a:pt x="1825546" y="775051"/>
                    </a:cubicBezTo>
                    <a:cubicBezTo>
                      <a:pt x="1678323" y="650262"/>
                      <a:pt x="1429776" y="580220"/>
                      <a:pt x="1273386" y="584205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16" name="Freeform: Shape 60">
            <a:extLst>
              <a:ext uri="{FF2B5EF4-FFF2-40B4-BE49-F238E27FC236}">
                <a16:creationId xmlns="" xmlns:a16="http://schemas.microsoft.com/office/drawing/2014/main" id="{6DBDB735-271D-488B-977D-E34BEC6CD22B}"/>
              </a:ext>
            </a:extLst>
          </p:cNvPr>
          <p:cNvSpPr/>
          <p:nvPr/>
        </p:nvSpPr>
        <p:spPr>
          <a:xfrm>
            <a:off x="8064272" y="410187"/>
            <a:ext cx="1786268" cy="2868880"/>
          </a:xfrm>
          <a:custGeom>
            <a:avLst/>
            <a:gdLst>
              <a:gd name="connsiteX0" fmla="*/ 1049005 w 3446957"/>
              <a:gd name="connsiteY0" fmla="*/ 4388608 h 4768455"/>
              <a:gd name="connsiteX1" fmla="*/ 1063073 w 3446957"/>
              <a:gd name="connsiteY1" fmla="*/ 3727427 h 4768455"/>
              <a:gd name="connsiteX2" fmla="*/ 176808 w 3446957"/>
              <a:gd name="connsiteY2" fmla="*/ 2475402 h 4768455"/>
              <a:gd name="connsiteX3" fmla="*/ 36131 w 3446957"/>
              <a:gd name="connsiteY3" fmla="*/ 1195242 h 4768455"/>
              <a:gd name="connsiteX4" fmla="*/ 641042 w 3446957"/>
              <a:gd name="connsiteY4" fmla="*/ 140165 h 4768455"/>
              <a:gd name="connsiteX5" fmla="*/ 2554248 w 3446957"/>
              <a:gd name="connsiteY5" fmla="*/ 97962 h 4768455"/>
              <a:gd name="connsiteX6" fmla="*/ 3257633 w 3446957"/>
              <a:gd name="connsiteY6" fmla="*/ 942024 h 4768455"/>
              <a:gd name="connsiteX7" fmla="*/ 3412377 w 3446957"/>
              <a:gd name="connsiteY7" fmla="*/ 2025236 h 4768455"/>
              <a:gd name="connsiteX8" fmla="*/ 2708993 w 3446957"/>
              <a:gd name="connsiteY8" fmla="*/ 3347599 h 4768455"/>
              <a:gd name="connsiteX9" fmla="*/ 2526113 w 3446957"/>
              <a:gd name="connsiteY9" fmla="*/ 3741495 h 4768455"/>
              <a:gd name="connsiteX10" fmla="*/ 2596451 w 3446957"/>
              <a:gd name="connsiteY10" fmla="*/ 4388608 h 4768455"/>
              <a:gd name="connsiteX11" fmla="*/ 2005608 w 3446957"/>
              <a:gd name="connsiteY11" fmla="*/ 4768436 h 4768455"/>
              <a:gd name="connsiteX12" fmla="*/ 1049005 w 3446957"/>
              <a:gd name="connsiteY12" fmla="*/ 4388608 h 4768455"/>
              <a:gd name="connsiteX0" fmla="*/ 1049005 w 3446957"/>
              <a:gd name="connsiteY0" fmla="*/ 4571588 h 4951435"/>
              <a:gd name="connsiteX1" fmla="*/ 1063073 w 3446957"/>
              <a:gd name="connsiteY1" fmla="*/ 3910407 h 4951435"/>
              <a:gd name="connsiteX2" fmla="*/ 176808 w 3446957"/>
              <a:gd name="connsiteY2" fmla="*/ 2658382 h 4951435"/>
              <a:gd name="connsiteX3" fmla="*/ 36131 w 3446957"/>
              <a:gd name="connsiteY3" fmla="*/ 1378222 h 4951435"/>
              <a:gd name="connsiteX4" fmla="*/ 641042 w 3446957"/>
              <a:gd name="connsiteY4" fmla="*/ 323145 h 4951435"/>
              <a:gd name="connsiteX5" fmla="*/ 1639445 w 3446957"/>
              <a:gd name="connsiteY5" fmla="*/ 346 h 4951435"/>
              <a:gd name="connsiteX6" fmla="*/ 2554248 w 3446957"/>
              <a:gd name="connsiteY6" fmla="*/ 280942 h 4951435"/>
              <a:gd name="connsiteX7" fmla="*/ 3257633 w 3446957"/>
              <a:gd name="connsiteY7" fmla="*/ 1125004 h 4951435"/>
              <a:gd name="connsiteX8" fmla="*/ 3412377 w 3446957"/>
              <a:gd name="connsiteY8" fmla="*/ 2208216 h 4951435"/>
              <a:gd name="connsiteX9" fmla="*/ 2708993 w 3446957"/>
              <a:gd name="connsiteY9" fmla="*/ 3530579 h 4951435"/>
              <a:gd name="connsiteX10" fmla="*/ 2526113 w 3446957"/>
              <a:gd name="connsiteY10" fmla="*/ 3924475 h 4951435"/>
              <a:gd name="connsiteX11" fmla="*/ 2596451 w 3446957"/>
              <a:gd name="connsiteY11" fmla="*/ 4571588 h 4951435"/>
              <a:gd name="connsiteX12" fmla="*/ 2005608 w 3446957"/>
              <a:gd name="connsiteY12" fmla="*/ 4951416 h 4951435"/>
              <a:gd name="connsiteX13" fmla="*/ 1049005 w 3446957"/>
              <a:gd name="connsiteY13" fmla="*/ 4571588 h 4951435"/>
              <a:gd name="connsiteX0" fmla="*/ 1059397 w 3457349"/>
              <a:gd name="connsiteY0" fmla="*/ 4571588 h 4951435"/>
              <a:gd name="connsiteX1" fmla="*/ 1073465 w 3457349"/>
              <a:gd name="connsiteY1" fmla="*/ 3910407 h 4951435"/>
              <a:gd name="connsiteX2" fmla="*/ 187200 w 3457349"/>
              <a:gd name="connsiteY2" fmla="*/ 2658382 h 4951435"/>
              <a:gd name="connsiteX3" fmla="*/ 46523 w 3457349"/>
              <a:gd name="connsiteY3" fmla="*/ 1378222 h 4951435"/>
              <a:gd name="connsiteX4" fmla="*/ 792111 w 3457349"/>
              <a:gd name="connsiteY4" fmla="*/ 323145 h 4951435"/>
              <a:gd name="connsiteX5" fmla="*/ 1649837 w 3457349"/>
              <a:gd name="connsiteY5" fmla="*/ 346 h 4951435"/>
              <a:gd name="connsiteX6" fmla="*/ 2564640 w 3457349"/>
              <a:gd name="connsiteY6" fmla="*/ 280942 h 4951435"/>
              <a:gd name="connsiteX7" fmla="*/ 3268025 w 3457349"/>
              <a:gd name="connsiteY7" fmla="*/ 1125004 h 4951435"/>
              <a:gd name="connsiteX8" fmla="*/ 3422769 w 3457349"/>
              <a:gd name="connsiteY8" fmla="*/ 2208216 h 4951435"/>
              <a:gd name="connsiteX9" fmla="*/ 2719385 w 3457349"/>
              <a:gd name="connsiteY9" fmla="*/ 3530579 h 4951435"/>
              <a:gd name="connsiteX10" fmla="*/ 2536505 w 3457349"/>
              <a:gd name="connsiteY10" fmla="*/ 3924475 h 4951435"/>
              <a:gd name="connsiteX11" fmla="*/ 2606843 w 3457349"/>
              <a:gd name="connsiteY11" fmla="*/ 4571588 h 4951435"/>
              <a:gd name="connsiteX12" fmla="*/ 2016000 w 3457349"/>
              <a:gd name="connsiteY12" fmla="*/ 4951416 h 4951435"/>
              <a:gd name="connsiteX13" fmla="*/ 1059397 w 3457349"/>
              <a:gd name="connsiteY13" fmla="*/ 4571588 h 4951435"/>
              <a:gd name="connsiteX0" fmla="*/ 1049006 w 3446958"/>
              <a:gd name="connsiteY0" fmla="*/ 4571588 h 4951435"/>
              <a:gd name="connsiteX1" fmla="*/ 1063074 w 3446958"/>
              <a:gd name="connsiteY1" fmla="*/ 3910407 h 4951435"/>
              <a:gd name="connsiteX2" fmla="*/ 176809 w 3446958"/>
              <a:gd name="connsiteY2" fmla="*/ 2658382 h 4951435"/>
              <a:gd name="connsiteX3" fmla="*/ 36132 w 3446958"/>
              <a:gd name="connsiteY3" fmla="*/ 1378222 h 4951435"/>
              <a:gd name="connsiteX4" fmla="*/ 641043 w 3446958"/>
              <a:gd name="connsiteY4" fmla="*/ 337212 h 4951435"/>
              <a:gd name="connsiteX5" fmla="*/ 1639446 w 3446958"/>
              <a:gd name="connsiteY5" fmla="*/ 346 h 4951435"/>
              <a:gd name="connsiteX6" fmla="*/ 2554249 w 3446958"/>
              <a:gd name="connsiteY6" fmla="*/ 280942 h 4951435"/>
              <a:gd name="connsiteX7" fmla="*/ 3257634 w 3446958"/>
              <a:gd name="connsiteY7" fmla="*/ 1125004 h 4951435"/>
              <a:gd name="connsiteX8" fmla="*/ 3412378 w 3446958"/>
              <a:gd name="connsiteY8" fmla="*/ 2208216 h 4951435"/>
              <a:gd name="connsiteX9" fmla="*/ 2708994 w 3446958"/>
              <a:gd name="connsiteY9" fmla="*/ 3530579 h 4951435"/>
              <a:gd name="connsiteX10" fmla="*/ 2526114 w 3446958"/>
              <a:gd name="connsiteY10" fmla="*/ 3924475 h 4951435"/>
              <a:gd name="connsiteX11" fmla="*/ 2596452 w 3446958"/>
              <a:gd name="connsiteY11" fmla="*/ 4571588 h 4951435"/>
              <a:gd name="connsiteX12" fmla="*/ 2005609 w 3446958"/>
              <a:gd name="connsiteY12" fmla="*/ 4951416 h 4951435"/>
              <a:gd name="connsiteX13" fmla="*/ 1049006 w 3446958"/>
              <a:gd name="connsiteY13" fmla="*/ 4571588 h 4951435"/>
              <a:gd name="connsiteX0" fmla="*/ 1045896 w 3443848"/>
              <a:gd name="connsiteY0" fmla="*/ 4571588 h 4951439"/>
              <a:gd name="connsiteX1" fmla="*/ 961491 w 3443848"/>
              <a:gd name="connsiteY1" fmla="*/ 3713459 h 4951439"/>
              <a:gd name="connsiteX2" fmla="*/ 173699 w 3443848"/>
              <a:gd name="connsiteY2" fmla="*/ 2658382 h 4951439"/>
              <a:gd name="connsiteX3" fmla="*/ 33022 w 3443848"/>
              <a:gd name="connsiteY3" fmla="*/ 1378222 h 4951439"/>
              <a:gd name="connsiteX4" fmla="*/ 637933 w 3443848"/>
              <a:gd name="connsiteY4" fmla="*/ 337212 h 4951439"/>
              <a:gd name="connsiteX5" fmla="*/ 1636336 w 3443848"/>
              <a:gd name="connsiteY5" fmla="*/ 346 h 4951439"/>
              <a:gd name="connsiteX6" fmla="*/ 2551139 w 3443848"/>
              <a:gd name="connsiteY6" fmla="*/ 280942 h 4951439"/>
              <a:gd name="connsiteX7" fmla="*/ 3254524 w 3443848"/>
              <a:gd name="connsiteY7" fmla="*/ 1125004 h 4951439"/>
              <a:gd name="connsiteX8" fmla="*/ 3409268 w 3443848"/>
              <a:gd name="connsiteY8" fmla="*/ 2208216 h 4951439"/>
              <a:gd name="connsiteX9" fmla="*/ 2705884 w 3443848"/>
              <a:gd name="connsiteY9" fmla="*/ 3530579 h 4951439"/>
              <a:gd name="connsiteX10" fmla="*/ 2523004 w 3443848"/>
              <a:gd name="connsiteY10" fmla="*/ 3924475 h 4951439"/>
              <a:gd name="connsiteX11" fmla="*/ 2593342 w 3443848"/>
              <a:gd name="connsiteY11" fmla="*/ 4571588 h 4951439"/>
              <a:gd name="connsiteX12" fmla="*/ 2002499 w 3443848"/>
              <a:gd name="connsiteY12" fmla="*/ 4951416 h 4951439"/>
              <a:gd name="connsiteX13" fmla="*/ 1045896 w 3443848"/>
              <a:gd name="connsiteY13" fmla="*/ 4571588 h 4951439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2002499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1805551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96315"/>
              <a:gd name="connsiteX1" fmla="*/ 961491 w 3443848"/>
              <a:gd name="connsiteY1" fmla="*/ 3713459 h 4996315"/>
              <a:gd name="connsiteX2" fmla="*/ 173699 w 3443848"/>
              <a:gd name="connsiteY2" fmla="*/ 2658382 h 4996315"/>
              <a:gd name="connsiteX3" fmla="*/ 33022 w 3443848"/>
              <a:gd name="connsiteY3" fmla="*/ 1378222 h 4996315"/>
              <a:gd name="connsiteX4" fmla="*/ 637933 w 3443848"/>
              <a:gd name="connsiteY4" fmla="*/ 337212 h 4996315"/>
              <a:gd name="connsiteX5" fmla="*/ 1636336 w 3443848"/>
              <a:gd name="connsiteY5" fmla="*/ 346 h 4996315"/>
              <a:gd name="connsiteX6" fmla="*/ 2551139 w 3443848"/>
              <a:gd name="connsiteY6" fmla="*/ 280942 h 4996315"/>
              <a:gd name="connsiteX7" fmla="*/ 3254524 w 3443848"/>
              <a:gd name="connsiteY7" fmla="*/ 1125004 h 4996315"/>
              <a:gd name="connsiteX8" fmla="*/ 3409268 w 3443848"/>
              <a:gd name="connsiteY8" fmla="*/ 2208216 h 4996315"/>
              <a:gd name="connsiteX9" fmla="*/ 2705884 w 3443848"/>
              <a:gd name="connsiteY9" fmla="*/ 3530579 h 4996315"/>
              <a:gd name="connsiteX10" fmla="*/ 2523004 w 3443848"/>
              <a:gd name="connsiteY10" fmla="*/ 3924475 h 4996315"/>
              <a:gd name="connsiteX11" fmla="*/ 2593342 w 3443848"/>
              <a:gd name="connsiteY11" fmla="*/ 4571588 h 4996315"/>
              <a:gd name="connsiteX12" fmla="*/ 1833686 w 3443848"/>
              <a:gd name="connsiteY12" fmla="*/ 4993619 h 4996315"/>
              <a:gd name="connsiteX13" fmla="*/ 1102167 w 3443848"/>
              <a:gd name="connsiteY13" fmla="*/ 4698197 h 4996315"/>
              <a:gd name="connsiteX0" fmla="*/ 1102167 w 3443848"/>
              <a:gd name="connsiteY0" fmla="*/ 4698197 h 4993798"/>
              <a:gd name="connsiteX1" fmla="*/ 961491 w 3443848"/>
              <a:gd name="connsiteY1" fmla="*/ 3713459 h 4993798"/>
              <a:gd name="connsiteX2" fmla="*/ 173699 w 3443848"/>
              <a:gd name="connsiteY2" fmla="*/ 2658382 h 4993798"/>
              <a:gd name="connsiteX3" fmla="*/ 33022 w 3443848"/>
              <a:gd name="connsiteY3" fmla="*/ 1378222 h 4993798"/>
              <a:gd name="connsiteX4" fmla="*/ 637933 w 3443848"/>
              <a:gd name="connsiteY4" fmla="*/ 337212 h 4993798"/>
              <a:gd name="connsiteX5" fmla="*/ 1636336 w 3443848"/>
              <a:gd name="connsiteY5" fmla="*/ 346 h 4993798"/>
              <a:gd name="connsiteX6" fmla="*/ 2551139 w 3443848"/>
              <a:gd name="connsiteY6" fmla="*/ 280942 h 4993798"/>
              <a:gd name="connsiteX7" fmla="*/ 3254524 w 3443848"/>
              <a:gd name="connsiteY7" fmla="*/ 1125004 h 4993798"/>
              <a:gd name="connsiteX8" fmla="*/ 3409268 w 3443848"/>
              <a:gd name="connsiteY8" fmla="*/ 2208216 h 4993798"/>
              <a:gd name="connsiteX9" fmla="*/ 2705884 w 3443848"/>
              <a:gd name="connsiteY9" fmla="*/ 3530579 h 4993798"/>
              <a:gd name="connsiteX10" fmla="*/ 2523004 w 3443848"/>
              <a:gd name="connsiteY10" fmla="*/ 3924475 h 4993798"/>
              <a:gd name="connsiteX11" fmla="*/ 2480800 w 3443848"/>
              <a:gd name="connsiteY11" fmla="*/ 4670062 h 4993798"/>
              <a:gd name="connsiteX12" fmla="*/ 1833686 w 3443848"/>
              <a:gd name="connsiteY12" fmla="*/ 4993619 h 4993798"/>
              <a:gd name="connsiteX13" fmla="*/ 1102167 w 3443848"/>
              <a:gd name="connsiteY13" fmla="*/ 4698197 h 4993798"/>
              <a:gd name="connsiteX0" fmla="*/ 1102167 w 3439064"/>
              <a:gd name="connsiteY0" fmla="*/ 4698080 h 4993681"/>
              <a:gd name="connsiteX1" fmla="*/ 961491 w 3439064"/>
              <a:gd name="connsiteY1" fmla="*/ 3713342 h 4993681"/>
              <a:gd name="connsiteX2" fmla="*/ 173699 w 3439064"/>
              <a:gd name="connsiteY2" fmla="*/ 2658265 h 4993681"/>
              <a:gd name="connsiteX3" fmla="*/ 33022 w 3439064"/>
              <a:gd name="connsiteY3" fmla="*/ 1378105 h 4993681"/>
              <a:gd name="connsiteX4" fmla="*/ 637933 w 3439064"/>
              <a:gd name="connsiteY4" fmla="*/ 337095 h 4993681"/>
              <a:gd name="connsiteX5" fmla="*/ 1636336 w 3439064"/>
              <a:gd name="connsiteY5" fmla="*/ 229 h 4993681"/>
              <a:gd name="connsiteX6" fmla="*/ 2762154 w 3439064"/>
              <a:gd name="connsiteY6" fmla="*/ 337096 h 4993681"/>
              <a:gd name="connsiteX7" fmla="*/ 3254524 w 3439064"/>
              <a:gd name="connsiteY7" fmla="*/ 1124887 h 4993681"/>
              <a:gd name="connsiteX8" fmla="*/ 3409268 w 3439064"/>
              <a:gd name="connsiteY8" fmla="*/ 2208099 h 4993681"/>
              <a:gd name="connsiteX9" fmla="*/ 2705884 w 3439064"/>
              <a:gd name="connsiteY9" fmla="*/ 3530462 h 4993681"/>
              <a:gd name="connsiteX10" fmla="*/ 2523004 w 3439064"/>
              <a:gd name="connsiteY10" fmla="*/ 3924358 h 4993681"/>
              <a:gd name="connsiteX11" fmla="*/ 2480800 w 3439064"/>
              <a:gd name="connsiteY11" fmla="*/ 4669945 h 4993681"/>
              <a:gd name="connsiteX12" fmla="*/ 1833686 w 3439064"/>
              <a:gd name="connsiteY12" fmla="*/ 4993502 h 4993681"/>
              <a:gd name="connsiteX13" fmla="*/ 1102167 w 3439064"/>
              <a:gd name="connsiteY13" fmla="*/ 4698080 h 4993681"/>
              <a:gd name="connsiteX0" fmla="*/ 1102167 w 3493711"/>
              <a:gd name="connsiteY0" fmla="*/ 4698077 h 4993678"/>
              <a:gd name="connsiteX1" fmla="*/ 961491 w 3493711"/>
              <a:gd name="connsiteY1" fmla="*/ 3713339 h 4993678"/>
              <a:gd name="connsiteX2" fmla="*/ 173699 w 3493711"/>
              <a:gd name="connsiteY2" fmla="*/ 2658262 h 4993678"/>
              <a:gd name="connsiteX3" fmla="*/ 33022 w 3493711"/>
              <a:gd name="connsiteY3" fmla="*/ 1378102 h 4993678"/>
              <a:gd name="connsiteX4" fmla="*/ 637933 w 3493711"/>
              <a:gd name="connsiteY4" fmla="*/ 337092 h 4993678"/>
              <a:gd name="connsiteX5" fmla="*/ 1636336 w 3493711"/>
              <a:gd name="connsiteY5" fmla="*/ 226 h 4993678"/>
              <a:gd name="connsiteX6" fmla="*/ 2762154 w 3493711"/>
              <a:gd name="connsiteY6" fmla="*/ 337093 h 4993678"/>
              <a:gd name="connsiteX7" fmla="*/ 3409269 w 3493711"/>
              <a:gd name="connsiteY7" fmla="*/ 1110817 h 4993678"/>
              <a:gd name="connsiteX8" fmla="*/ 3409268 w 3493711"/>
              <a:gd name="connsiteY8" fmla="*/ 2208096 h 4993678"/>
              <a:gd name="connsiteX9" fmla="*/ 2705884 w 3493711"/>
              <a:gd name="connsiteY9" fmla="*/ 3530459 h 4993678"/>
              <a:gd name="connsiteX10" fmla="*/ 2523004 w 3493711"/>
              <a:gd name="connsiteY10" fmla="*/ 3924355 h 4993678"/>
              <a:gd name="connsiteX11" fmla="*/ 2480800 w 3493711"/>
              <a:gd name="connsiteY11" fmla="*/ 4669942 h 4993678"/>
              <a:gd name="connsiteX12" fmla="*/ 1833686 w 3493711"/>
              <a:gd name="connsiteY12" fmla="*/ 4993499 h 4993678"/>
              <a:gd name="connsiteX13" fmla="*/ 1102167 w 3493711"/>
              <a:gd name="connsiteY13" fmla="*/ 4698077 h 4993678"/>
              <a:gd name="connsiteX0" fmla="*/ 1102167 w 3471907"/>
              <a:gd name="connsiteY0" fmla="*/ 4698077 h 4993678"/>
              <a:gd name="connsiteX1" fmla="*/ 961491 w 3471907"/>
              <a:gd name="connsiteY1" fmla="*/ 3713339 h 4993678"/>
              <a:gd name="connsiteX2" fmla="*/ 173699 w 3471907"/>
              <a:gd name="connsiteY2" fmla="*/ 2658262 h 4993678"/>
              <a:gd name="connsiteX3" fmla="*/ 33022 w 3471907"/>
              <a:gd name="connsiteY3" fmla="*/ 1378102 h 4993678"/>
              <a:gd name="connsiteX4" fmla="*/ 637933 w 3471907"/>
              <a:gd name="connsiteY4" fmla="*/ 337092 h 4993678"/>
              <a:gd name="connsiteX5" fmla="*/ 1636336 w 3471907"/>
              <a:gd name="connsiteY5" fmla="*/ 226 h 4993678"/>
              <a:gd name="connsiteX6" fmla="*/ 2762154 w 3471907"/>
              <a:gd name="connsiteY6" fmla="*/ 337093 h 4993678"/>
              <a:gd name="connsiteX7" fmla="*/ 3409269 w 3471907"/>
              <a:gd name="connsiteY7" fmla="*/ 1110817 h 4993678"/>
              <a:gd name="connsiteX8" fmla="*/ 3367065 w 3471907"/>
              <a:gd name="connsiteY8" fmla="*/ 2658262 h 4993678"/>
              <a:gd name="connsiteX9" fmla="*/ 2705884 w 3471907"/>
              <a:gd name="connsiteY9" fmla="*/ 3530459 h 4993678"/>
              <a:gd name="connsiteX10" fmla="*/ 2523004 w 3471907"/>
              <a:gd name="connsiteY10" fmla="*/ 3924355 h 4993678"/>
              <a:gd name="connsiteX11" fmla="*/ 2480800 w 3471907"/>
              <a:gd name="connsiteY11" fmla="*/ 4669942 h 4993678"/>
              <a:gd name="connsiteX12" fmla="*/ 1833686 w 3471907"/>
              <a:gd name="connsiteY12" fmla="*/ 4993499 h 4993678"/>
              <a:gd name="connsiteX13" fmla="*/ 1102167 w 3471907"/>
              <a:gd name="connsiteY13" fmla="*/ 4698077 h 4993678"/>
              <a:gd name="connsiteX0" fmla="*/ 1102167 w 3524161"/>
              <a:gd name="connsiteY0" fmla="*/ 4698151 h 4993752"/>
              <a:gd name="connsiteX1" fmla="*/ 961491 w 3524161"/>
              <a:gd name="connsiteY1" fmla="*/ 3713413 h 4993752"/>
              <a:gd name="connsiteX2" fmla="*/ 173699 w 3524161"/>
              <a:gd name="connsiteY2" fmla="*/ 2658336 h 4993752"/>
              <a:gd name="connsiteX3" fmla="*/ 33022 w 3524161"/>
              <a:gd name="connsiteY3" fmla="*/ 1378176 h 4993752"/>
              <a:gd name="connsiteX4" fmla="*/ 637933 w 3524161"/>
              <a:gd name="connsiteY4" fmla="*/ 337166 h 4993752"/>
              <a:gd name="connsiteX5" fmla="*/ 1636336 w 3524161"/>
              <a:gd name="connsiteY5" fmla="*/ 300 h 4993752"/>
              <a:gd name="connsiteX6" fmla="*/ 2762154 w 3524161"/>
              <a:gd name="connsiteY6" fmla="*/ 337167 h 4993752"/>
              <a:gd name="connsiteX7" fmla="*/ 3479608 w 3524161"/>
              <a:gd name="connsiteY7" fmla="*/ 1364110 h 4993752"/>
              <a:gd name="connsiteX8" fmla="*/ 3367065 w 3524161"/>
              <a:gd name="connsiteY8" fmla="*/ 2658336 h 4993752"/>
              <a:gd name="connsiteX9" fmla="*/ 2705884 w 3524161"/>
              <a:gd name="connsiteY9" fmla="*/ 3530533 h 4993752"/>
              <a:gd name="connsiteX10" fmla="*/ 2523004 w 3524161"/>
              <a:gd name="connsiteY10" fmla="*/ 3924429 h 4993752"/>
              <a:gd name="connsiteX11" fmla="*/ 2480800 w 3524161"/>
              <a:gd name="connsiteY11" fmla="*/ 4670016 h 4993752"/>
              <a:gd name="connsiteX12" fmla="*/ 1833686 w 3524161"/>
              <a:gd name="connsiteY12" fmla="*/ 4993573 h 4993752"/>
              <a:gd name="connsiteX13" fmla="*/ 1102167 w 3524161"/>
              <a:gd name="connsiteY13" fmla="*/ 4698151 h 4993752"/>
              <a:gd name="connsiteX0" fmla="*/ 1106283 w 3528277"/>
              <a:gd name="connsiteY0" fmla="*/ 4698151 h 4993752"/>
              <a:gd name="connsiteX1" fmla="*/ 965607 w 3528277"/>
              <a:gd name="connsiteY1" fmla="*/ 3713413 h 4993752"/>
              <a:gd name="connsiteX2" fmla="*/ 177815 w 3528277"/>
              <a:gd name="connsiteY2" fmla="*/ 2658336 h 4993752"/>
              <a:gd name="connsiteX3" fmla="*/ 37138 w 3528277"/>
              <a:gd name="connsiteY3" fmla="*/ 1378176 h 4993752"/>
              <a:gd name="connsiteX4" fmla="*/ 698319 w 3528277"/>
              <a:gd name="connsiteY4" fmla="*/ 379369 h 4993752"/>
              <a:gd name="connsiteX5" fmla="*/ 1640452 w 3528277"/>
              <a:gd name="connsiteY5" fmla="*/ 300 h 4993752"/>
              <a:gd name="connsiteX6" fmla="*/ 2766270 w 3528277"/>
              <a:gd name="connsiteY6" fmla="*/ 337167 h 4993752"/>
              <a:gd name="connsiteX7" fmla="*/ 3483724 w 3528277"/>
              <a:gd name="connsiteY7" fmla="*/ 1364110 h 4993752"/>
              <a:gd name="connsiteX8" fmla="*/ 3371181 w 3528277"/>
              <a:gd name="connsiteY8" fmla="*/ 2658336 h 4993752"/>
              <a:gd name="connsiteX9" fmla="*/ 2710000 w 3528277"/>
              <a:gd name="connsiteY9" fmla="*/ 3530533 h 4993752"/>
              <a:gd name="connsiteX10" fmla="*/ 2527120 w 3528277"/>
              <a:gd name="connsiteY10" fmla="*/ 3924429 h 4993752"/>
              <a:gd name="connsiteX11" fmla="*/ 2484916 w 3528277"/>
              <a:gd name="connsiteY11" fmla="*/ 4670016 h 4993752"/>
              <a:gd name="connsiteX12" fmla="*/ 1837802 w 3528277"/>
              <a:gd name="connsiteY12" fmla="*/ 4993573 h 4993752"/>
              <a:gd name="connsiteX13" fmla="*/ 1106283 w 3528277"/>
              <a:gd name="connsiteY13" fmla="*/ 4698151 h 4993752"/>
              <a:gd name="connsiteX0" fmla="*/ 1115009 w 3537003"/>
              <a:gd name="connsiteY0" fmla="*/ 4698151 h 4993752"/>
              <a:gd name="connsiteX1" fmla="*/ 974333 w 3537003"/>
              <a:gd name="connsiteY1" fmla="*/ 3713413 h 4993752"/>
              <a:gd name="connsiteX2" fmla="*/ 158406 w 3537003"/>
              <a:gd name="connsiteY2" fmla="*/ 2700539 h 4993752"/>
              <a:gd name="connsiteX3" fmla="*/ 45864 w 3537003"/>
              <a:gd name="connsiteY3" fmla="*/ 1378176 h 4993752"/>
              <a:gd name="connsiteX4" fmla="*/ 707045 w 3537003"/>
              <a:gd name="connsiteY4" fmla="*/ 379369 h 4993752"/>
              <a:gd name="connsiteX5" fmla="*/ 1649178 w 3537003"/>
              <a:gd name="connsiteY5" fmla="*/ 300 h 4993752"/>
              <a:gd name="connsiteX6" fmla="*/ 2774996 w 3537003"/>
              <a:gd name="connsiteY6" fmla="*/ 337167 h 4993752"/>
              <a:gd name="connsiteX7" fmla="*/ 3492450 w 3537003"/>
              <a:gd name="connsiteY7" fmla="*/ 1364110 h 4993752"/>
              <a:gd name="connsiteX8" fmla="*/ 3379907 w 3537003"/>
              <a:gd name="connsiteY8" fmla="*/ 2658336 h 4993752"/>
              <a:gd name="connsiteX9" fmla="*/ 2718726 w 3537003"/>
              <a:gd name="connsiteY9" fmla="*/ 3530533 h 4993752"/>
              <a:gd name="connsiteX10" fmla="*/ 2535846 w 3537003"/>
              <a:gd name="connsiteY10" fmla="*/ 3924429 h 4993752"/>
              <a:gd name="connsiteX11" fmla="*/ 2493642 w 3537003"/>
              <a:gd name="connsiteY11" fmla="*/ 4670016 h 4993752"/>
              <a:gd name="connsiteX12" fmla="*/ 1846528 w 3537003"/>
              <a:gd name="connsiteY12" fmla="*/ 4993573 h 4993752"/>
              <a:gd name="connsiteX13" fmla="*/ 1115009 w 3537003"/>
              <a:gd name="connsiteY13" fmla="*/ 4698151 h 4993752"/>
              <a:gd name="connsiteX0" fmla="*/ 1104353 w 3526347"/>
              <a:gd name="connsiteY0" fmla="*/ 4698151 h 4993752"/>
              <a:gd name="connsiteX1" fmla="*/ 963677 w 3526347"/>
              <a:gd name="connsiteY1" fmla="*/ 3713413 h 4993752"/>
              <a:gd name="connsiteX2" fmla="*/ 147750 w 3526347"/>
              <a:gd name="connsiteY2" fmla="*/ 2700539 h 4993752"/>
              <a:gd name="connsiteX3" fmla="*/ 49276 w 3526347"/>
              <a:gd name="connsiteY3" fmla="*/ 1378176 h 4993752"/>
              <a:gd name="connsiteX4" fmla="*/ 696389 w 3526347"/>
              <a:gd name="connsiteY4" fmla="*/ 379369 h 4993752"/>
              <a:gd name="connsiteX5" fmla="*/ 1638522 w 3526347"/>
              <a:gd name="connsiteY5" fmla="*/ 300 h 4993752"/>
              <a:gd name="connsiteX6" fmla="*/ 2764340 w 3526347"/>
              <a:gd name="connsiteY6" fmla="*/ 337167 h 4993752"/>
              <a:gd name="connsiteX7" fmla="*/ 3481794 w 3526347"/>
              <a:gd name="connsiteY7" fmla="*/ 1364110 h 4993752"/>
              <a:gd name="connsiteX8" fmla="*/ 3369251 w 3526347"/>
              <a:gd name="connsiteY8" fmla="*/ 2658336 h 4993752"/>
              <a:gd name="connsiteX9" fmla="*/ 2708070 w 3526347"/>
              <a:gd name="connsiteY9" fmla="*/ 3530533 h 4993752"/>
              <a:gd name="connsiteX10" fmla="*/ 2525190 w 3526347"/>
              <a:gd name="connsiteY10" fmla="*/ 3924429 h 4993752"/>
              <a:gd name="connsiteX11" fmla="*/ 2482986 w 3526347"/>
              <a:gd name="connsiteY11" fmla="*/ 4670016 h 4993752"/>
              <a:gd name="connsiteX12" fmla="*/ 1835872 w 3526347"/>
              <a:gd name="connsiteY12" fmla="*/ 4993573 h 4993752"/>
              <a:gd name="connsiteX13" fmla="*/ 1104353 w 3526347"/>
              <a:gd name="connsiteY13" fmla="*/ 4698151 h 4993752"/>
              <a:gd name="connsiteX0" fmla="*/ 1104353 w 3522316"/>
              <a:gd name="connsiteY0" fmla="*/ 4698151 h 4993752"/>
              <a:gd name="connsiteX1" fmla="*/ 963677 w 3522316"/>
              <a:gd name="connsiteY1" fmla="*/ 3713413 h 4993752"/>
              <a:gd name="connsiteX2" fmla="*/ 147750 w 3522316"/>
              <a:gd name="connsiteY2" fmla="*/ 2700539 h 4993752"/>
              <a:gd name="connsiteX3" fmla="*/ 49276 w 3522316"/>
              <a:gd name="connsiteY3" fmla="*/ 1378176 h 4993752"/>
              <a:gd name="connsiteX4" fmla="*/ 696389 w 3522316"/>
              <a:gd name="connsiteY4" fmla="*/ 379369 h 4993752"/>
              <a:gd name="connsiteX5" fmla="*/ 1638522 w 3522316"/>
              <a:gd name="connsiteY5" fmla="*/ 300 h 4993752"/>
              <a:gd name="connsiteX6" fmla="*/ 2764340 w 3522316"/>
              <a:gd name="connsiteY6" fmla="*/ 337167 h 4993752"/>
              <a:gd name="connsiteX7" fmla="*/ 3481794 w 3522316"/>
              <a:gd name="connsiteY7" fmla="*/ 1364110 h 4993752"/>
              <a:gd name="connsiteX8" fmla="*/ 3355183 w 3522316"/>
              <a:gd name="connsiteY8" fmla="*/ 2616133 h 4993752"/>
              <a:gd name="connsiteX9" fmla="*/ 2708070 w 3522316"/>
              <a:gd name="connsiteY9" fmla="*/ 3530533 h 4993752"/>
              <a:gd name="connsiteX10" fmla="*/ 2525190 w 3522316"/>
              <a:gd name="connsiteY10" fmla="*/ 3924429 h 4993752"/>
              <a:gd name="connsiteX11" fmla="*/ 2482986 w 3522316"/>
              <a:gd name="connsiteY11" fmla="*/ 4670016 h 4993752"/>
              <a:gd name="connsiteX12" fmla="*/ 1835872 w 3522316"/>
              <a:gd name="connsiteY12" fmla="*/ 4993573 h 4993752"/>
              <a:gd name="connsiteX13" fmla="*/ 1104353 w 3522316"/>
              <a:gd name="connsiteY13" fmla="*/ 4698151 h 4993752"/>
              <a:gd name="connsiteX0" fmla="*/ 1104353 w 3488625"/>
              <a:gd name="connsiteY0" fmla="*/ 4698136 h 4993737"/>
              <a:gd name="connsiteX1" fmla="*/ 963677 w 3488625"/>
              <a:gd name="connsiteY1" fmla="*/ 3713398 h 4993737"/>
              <a:gd name="connsiteX2" fmla="*/ 147750 w 3488625"/>
              <a:gd name="connsiteY2" fmla="*/ 2700524 h 4993737"/>
              <a:gd name="connsiteX3" fmla="*/ 49276 w 3488625"/>
              <a:gd name="connsiteY3" fmla="*/ 1378161 h 4993737"/>
              <a:gd name="connsiteX4" fmla="*/ 696389 w 3488625"/>
              <a:gd name="connsiteY4" fmla="*/ 379354 h 4993737"/>
              <a:gd name="connsiteX5" fmla="*/ 1638522 w 3488625"/>
              <a:gd name="connsiteY5" fmla="*/ 285 h 4993737"/>
              <a:gd name="connsiteX6" fmla="*/ 2764340 w 3488625"/>
              <a:gd name="connsiteY6" fmla="*/ 337152 h 4993737"/>
              <a:gd name="connsiteX7" fmla="*/ 3439591 w 3488625"/>
              <a:gd name="connsiteY7" fmla="*/ 1321892 h 4993737"/>
              <a:gd name="connsiteX8" fmla="*/ 3355183 w 3488625"/>
              <a:gd name="connsiteY8" fmla="*/ 2616118 h 4993737"/>
              <a:gd name="connsiteX9" fmla="*/ 2708070 w 3488625"/>
              <a:gd name="connsiteY9" fmla="*/ 3530518 h 4993737"/>
              <a:gd name="connsiteX10" fmla="*/ 2525190 w 3488625"/>
              <a:gd name="connsiteY10" fmla="*/ 3924414 h 4993737"/>
              <a:gd name="connsiteX11" fmla="*/ 2482986 w 3488625"/>
              <a:gd name="connsiteY11" fmla="*/ 4670001 h 4993737"/>
              <a:gd name="connsiteX12" fmla="*/ 1835872 w 3488625"/>
              <a:gd name="connsiteY12" fmla="*/ 4993558 h 4993737"/>
              <a:gd name="connsiteX13" fmla="*/ 1104353 w 3488625"/>
              <a:gd name="connsiteY13" fmla="*/ 4698136 h 4993737"/>
              <a:gd name="connsiteX0" fmla="*/ 1012062 w 3396334"/>
              <a:gd name="connsiteY0" fmla="*/ 4698136 h 4993737"/>
              <a:gd name="connsiteX1" fmla="*/ 871386 w 3396334"/>
              <a:gd name="connsiteY1" fmla="*/ 3713398 h 4993737"/>
              <a:gd name="connsiteX2" fmla="*/ 55459 w 3396334"/>
              <a:gd name="connsiteY2" fmla="*/ 2700524 h 4993737"/>
              <a:gd name="connsiteX3" fmla="*/ 131530 w 3396334"/>
              <a:gd name="connsiteY3" fmla="*/ 1663769 h 4993737"/>
              <a:gd name="connsiteX4" fmla="*/ 604098 w 3396334"/>
              <a:gd name="connsiteY4" fmla="*/ 379354 h 4993737"/>
              <a:gd name="connsiteX5" fmla="*/ 1546231 w 3396334"/>
              <a:gd name="connsiteY5" fmla="*/ 285 h 4993737"/>
              <a:gd name="connsiteX6" fmla="*/ 2672049 w 3396334"/>
              <a:gd name="connsiteY6" fmla="*/ 337152 h 4993737"/>
              <a:gd name="connsiteX7" fmla="*/ 3347300 w 3396334"/>
              <a:gd name="connsiteY7" fmla="*/ 1321892 h 4993737"/>
              <a:gd name="connsiteX8" fmla="*/ 3262892 w 3396334"/>
              <a:gd name="connsiteY8" fmla="*/ 2616118 h 4993737"/>
              <a:gd name="connsiteX9" fmla="*/ 2615779 w 3396334"/>
              <a:gd name="connsiteY9" fmla="*/ 3530518 h 4993737"/>
              <a:gd name="connsiteX10" fmla="*/ 2432899 w 3396334"/>
              <a:gd name="connsiteY10" fmla="*/ 3924414 h 4993737"/>
              <a:gd name="connsiteX11" fmla="*/ 2390695 w 3396334"/>
              <a:gd name="connsiteY11" fmla="*/ 4670001 h 4993737"/>
              <a:gd name="connsiteX12" fmla="*/ 1743581 w 3396334"/>
              <a:gd name="connsiteY12" fmla="*/ 4993558 h 4993737"/>
              <a:gd name="connsiteX13" fmla="*/ 1012062 w 3396334"/>
              <a:gd name="connsiteY13" fmla="*/ 4698136 h 4993737"/>
              <a:gd name="connsiteX0" fmla="*/ 915560 w 3299832"/>
              <a:gd name="connsiteY0" fmla="*/ 4698136 h 4993737"/>
              <a:gd name="connsiteX1" fmla="*/ 774884 w 3299832"/>
              <a:gd name="connsiteY1" fmla="*/ 3713398 h 4993737"/>
              <a:gd name="connsiteX2" fmla="*/ 117635 w 3299832"/>
              <a:gd name="connsiteY2" fmla="*/ 2805749 h 4993737"/>
              <a:gd name="connsiteX3" fmla="*/ 35028 w 3299832"/>
              <a:gd name="connsiteY3" fmla="*/ 1663769 h 4993737"/>
              <a:gd name="connsiteX4" fmla="*/ 507596 w 3299832"/>
              <a:gd name="connsiteY4" fmla="*/ 379354 h 4993737"/>
              <a:gd name="connsiteX5" fmla="*/ 1449729 w 3299832"/>
              <a:gd name="connsiteY5" fmla="*/ 285 h 4993737"/>
              <a:gd name="connsiteX6" fmla="*/ 2575547 w 3299832"/>
              <a:gd name="connsiteY6" fmla="*/ 337152 h 4993737"/>
              <a:gd name="connsiteX7" fmla="*/ 3250798 w 3299832"/>
              <a:gd name="connsiteY7" fmla="*/ 1321892 h 4993737"/>
              <a:gd name="connsiteX8" fmla="*/ 3166390 w 3299832"/>
              <a:gd name="connsiteY8" fmla="*/ 2616118 h 4993737"/>
              <a:gd name="connsiteX9" fmla="*/ 2519277 w 3299832"/>
              <a:gd name="connsiteY9" fmla="*/ 3530518 h 4993737"/>
              <a:gd name="connsiteX10" fmla="*/ 2336397 w 3299832"/>
              <a:gd name="connsiteY10" fmla="*/ 3924414 h 4993737"/>
              <a:gd name="connsiteX11" fmla="*/ 2294193 w 3299832"/>
              <a:gd name="connsiteY11" fmla="*/ 4670001 h 4993737"/>
              <a:gd name="connsiteX12" fmla="*/ 1647079 w 3299832"/>
              <a:gd name="connsiteY12" fmla="*/ 4993558 h 4993737"/>
              <a:gd name="connsiteX13" fmla="*/ 915560 w 3299832"/>
              <a:gd name="connsiteY13" fmla="*/ 4698136 h 4993737"/>
              <a:gd name="connsiteX0" fmla="*/ 927279 w 3311551"/>
              <a:gd name="connsiteY0" fmla="*/ 4698136 h 4993737"/>
              <a:gd name="connsiteX1" fmla="*/ 786603 w 3311551"/>
              <a:gd name="connsiteY1" fmla="*/ 3713398 h 4993737"/>
              <a:gd name="connsiteX2" fmla="*/ 129354 w 3311551"/>
              <a:gd name="connsiteY2" fmla="*/ 2805749 h 4993737"/>
              <a:gd name="connsiteX3" fmla="*/ 46747 w 3311551"/>
              <a:gd name="connsiteY3" fmla="*/ 1663769 h 4993737"/>
              <a:gd name="connsiteX4" fmla="*/ 677992 w 3311551"/>
              <a:gd name="connsiteY4" fmla="*/ 649930 h 4993737"/>
              <a:gd name="connsiteX5" fmla="*/ 1461448 w 3311551"/>
              <a:gd name="connsiteY5" fmla="*/ 285 h 4993737"/>
              <a:gd name="connsiteX6" fmla="*/ 2587266 w 3311551"/>
              <a:gd name="connsiteY6" fmla="*/ 337152 h 4993737"/>
              <a:gd name="connsiteX7" fmla="*/ 3262517 w 3311551"/>
              <a:gd name="connsiteY7" fmla="*/ 1321892 h 4993737"/>
              <a:gd name="connsiteX8" fmla="*/ 3178109 w 3311551"/>
              <a:gd name="connsiteY8" fmla="*/ 2616118 h 4993737"/>
              <a:gd name="connsiteX9" fmla="*/ 2530996 w 3311551"/>
              <a:gd name="connsiteY9" fmla="*/ 3530518 h 4993737"/>
              <a:gd name="connsiteX10" fmla="*/ 2348116 w 3311551"/>
              <a:gd name="connsiteY10" fmla="*/ 3924414 h 4993737"/>
              <a:gd name="connsiteX11" fmla="*/ 2305912 w 3311551"/>
              <a:gd name="connsiteY11" fmla="*/ 4670001 h 4993737"/>
              <a:gd name="connsiteX12" fmla="*/ 1658798 w 3311551"/>
              <a:gd name="connsiteY12" fmla="*/ 4993558 h 4993737"/>
              <a:gd name="connsiteX13" fmla="*/ 927279 w 3311551"/>
              <a:gd name="connsiteY13" fmla="*/ 4698136 h 4993737"/>
              <a:gd name="connsiteX0" fmla="*/ 927279 w 3311551"/>
              <a:gd name="connsiteY0" fmla="*/ 4419414 h 4715015"/>
              <a:gd name="connsiteX1" fmla="*/ 786603 w 3311551"/>
              <a:gd name="connsiteY1" fmla="*/ 3434676 h 4715015"/>
              <a:gd name="connsiteX2" fmla="*/ 129354 w 3311551"/>
              <a:gd name="connsiteY2" fmla="*/ 2527027 h 4715015"/>
              <a:gd name="connsiteX3" fmla="*/ 46747 w 3311551"/>
              <a:gd name="connsiteY3" fmla="*/ 1385047 h 4715015"/>
              <a:gd name="connsiteX4" fmla="*/ 677992 w 3311551"/>
              <a:gd name="connsiteY4" fmla="*/ 371208 h 4715015"/>
              <a:gd name="connsiteX5" fmla="*/ 1635992 w 3311551"/>
              <a:gd name="connsiteY5" fmla="*/ 112396 h 4715015"/>
              <a:gd name="connsiteX6" fmla="*/ 2587266 w 3311551"/>
              <a:gd name="connsiteY6" fmla="*/ 58430 h 4715015"/>
              <a:gd name="connsiteX7" fmla="*/ 3262517 w 3311551"/>
              <a:gd name="connsiteY7" fmla="*/ 1043170 h 4715015"/>
              <a:gd name="connsiteX8" fmla="*/ 3178109 w 3311551"/>
              <a:gd name="connsiteY8" fmla="*/ 2337396 h 4715015"/>
              <a:gd name="connsiteX9" fmla="*/ 2530996 w 3311551"/>
              <a:gd name="connsiteY9" fmla="*/ 3251796 h 4715015"/>
              <a:gd name="connsiteX10" fmla="*/ 2348116 w 3311551"/>
              <a:gd name="connsiteY10" fmla="*/ 3645692 h 4715015"/>
              <a:gd name="connsiteX11" fmla="*/ 2305912 w 3311551"/>
              <a:gd name="connsiteY11" fmla="*/ 4391279 h 4715015"/>
              <a:gd name="connsiteX12" fmla="*/ 1658798 w 3311551"/>
              <a:gd name="connsiteY12" fmla="*/ 4714836 h 4715015"/>
              <a:gd name="connsiteX13" fmla="*/ 927279 w 3311551"/>
              <a:gd name="connsiteY13" fmla="*/ 4419414 h 4715015"/>
              <a:gd name="connsiteX0" fmla="*/ 927279 w 3302159"/>
              <a:gd name="connsiteY0" fmla="*/ 4307184 h 4602785"/>
              <a:gd name="connsiteX1" fmla="*/ 786603 w 3302159"/>
              <a:gd name="connsiteY1" fmla="*/ 3322446 h 4602785"/>
              <a:gd name="connsiteX2" fmla="*/ 129354 w 3302159"/>
              <a:gd name="connsiteY2" fmla="*/ 2414797 h 4602785"/>
              <a:gd name="connsiteX3" fmla="*/ 46747 w 3302159"/>
              <a:gd name="connsiteY3" fmla="*/ 1272817 h 4602785"/>
              <a:gd name="connsiteX4" fmla="*/ 677992 w 3302159"/>
              <a:gd name="connsiteY4" fmla="*/ 258978 h 4602785"/>
              <a:gd name="connsiteX5" fmla="*/ 1635992 w 3302159"/>
              <a:gd name="connsiteY5" fmla="*/ 166 h 4602785"/>
              <a:gd name="connsiteX6" fmla="*/ 2714209 w 3302159"/>
              <a:gd name="connsiteY6" fmla="*/ 367098 h 4602785"/>
              <a:gd name="connsiteX7" fmla="*/ 3262517 w 3302159"/>
              <a:gd name="connsiteY7" fmla="*/ 930940 h 4602785"/>
              <a:gd name="connsiteX8" fmla="*/ 3178109 w 3302159"/>
              <a:gd name="connsiteY8" fmla="*/ 2225166 h 4602785"/>
              <a:gd name="connsiteX9" fmla="*/ 2530996 w 3302159"/>
              <a:gd name="connsiteY9" fmla="*/ 3139566 h 4602785"/>
              <a:gd name="connsiteX10" fmla="*/ 2348116 w 3302159"/>
              <a:gd name="connsiteY10" fmla="*/ 3533462 h 4602785"/>
              <a:gd name="connsiteX11" fmla="*/ 2305912 w 3302159"/>
              <a:gd name="connsiteY11" fmla="*/ 4279049 h 4602785"/>
              <a:gd name="connsiteX12" fmla="*/ 1658798 w 3302159"/>
              <a:gd name="connsiteY12" fmla="*/ 4602606 h 4602785"/>
              <a:gd name="connsiteX13" fmla="*/ 927279 w 3302159"/>
              <a:gd name="connsiteY13" fmla="*/ 4307184 h 4602785"/>
              <a:gd name="connsiteX0" fmla="*/ 927279 w 3214383"/>
              <a:gd name="connsiteY0" fmla="*/ 4307249 h 4602850"/>
              <a:gd name="connsiteX1" fmla="*/ 786603 w 3214383"/>
              <a:gd name="connsiteY1" fmla="*/ 3322511 h 4602850"/>
              <a:gd name="connsiteX2" fmla="*/ 129354 w 3214383"/>
              <a:gd name="connsiteY2" fmla="*/ 2414862 h 4602850"/>
              <a:gd name="connsiteX3" fmla="*/ 46747 w 3214383"/>
              <a:gd name="connsiteY3" fmla="*/ 1272882 h 4602850"/>
              <a:gd name="connsiteX4" fmla="*/ 677992 w 3214383"/>
              <a:gd name="connsiteY4" fmla="*/ 259043 h 4602850"/>
              <a:gd name="connsiteX5" fmla="*/ 1635992 w 3214383"/>
              <a:gd name="connsiteY5" fmla="*/ 231 h 4602850"/>
              <a:gd name="connsiteX6" fmla="*/ 2714209 w 3214383"/>
              <a:gd name="connsiteY6" fmla="*/ 367163 h 4602850"/>
              <a:gd name="connsiteX7" fmla="*/ 3087972 w 3214383"/>
              <a:gd name="connsiteY7" fmla="*/ 1321837 h 4602850"/>
              <a:gd name="connsiteX8" fmla="*/ 3178109 w 3214383"/>
              <a:gd name="connsiteY8" fmla="*/ 2225231 h 4602850"/>
              <a:gd name="connsiteX9" fmla="*/ 2530996 w 3214383"/>
              <a:gd name="connsiteY9" fmla="*/ 3139631 h 4602850"/>
              <a:gd name="connsiteX10" fmla="*/ 2348116 w 3214383"/>
              <a:gd name="connsiteY10" fmla="*/ 3533527 h 4602850"/>
              <a:gd name="connsiteX11" fmla="*/ 2305912 w 3214383"/>
              <a:gd name="connsiteY11" fmla="*/ 4279114 h 4602850"/>
              <a:gd name="connsiteX12" fmla="*/ 1658798 w 3214383"/>
              <a:gd name="connsiteY12" fmla="*/ 4602671 h 4602850"/>
              <a:gd name="connsiteX13" fmla="*/ 927279 w 3214383"/>
              <a:gd name="connsiteY13" fmla="*/ 4307249 h 4602850"/>
              <a:gd name="connsiteX0" fmla="*/ 927279 w 3220314"/>
              <a:gd name="connsiteY0" fmla="*/ 4307273 h 4602874"/>
              <a:gd name="connsiteX1" fmla="*/ 786603 w 3220314"/>
              <a:gd name="connsiteY1" fmla="*/ 3322535 h 4602874"/>
              <a:gd name="connsiteX2" fmla="*/ 129354 w 3220314"/>
              <a:gd name="connsiteY2" fmla="*/ 2414886 h 4602874"/>
              <a:gd name="connsiteX3" fmla="*/ 46747 w 3220314"/>
              <a:gd name="connsiteY3" fmla="*/ 1272906 h 4602874"/>
              <a:gd name="connsiteX4" fmla="*/ 677992 w 3220314"/>
              <a:gd name="connsiteY4" fmla="*/ 259067 h 4602874"/>
              <a:gd name="connsiteX5" fmla="*/ 1635992 w 3220314"/>
              <a:gd name="connsiteY5" fmla="*/ 255 h 4602874"/>
              <a:gd name="connsiteX6" fmla="*/ 2523796 w 3220314"/>
              <a:gd name="connsiteY6" fmla="*/ 352156 h 4602874"/>
              <a:gd name="connsiteX7" fmla="*/ 3087972 w 3220314"/>
              <a:gd name="connsiteY7" fmla="*/ 1321861 h 4602874"/>
              <a:gd name="connsiteX8" fmla="*/ 3178109 w 3220314"/>
              <a:gd name="connsiteY8" fmla="*/ 2225255 h 4602874"/>
              <a:gd name="connsiteX9" fmla="*/ 2530996 w 3220314"/>
              <a:gd name="connsiteY9" fmla="*/ 3139655 h 4602874"/>
              <a:gd name="connsiteX10" fmla="*/ 2348116 w 3220314"/>
              <a:gd name="connsiteY10" fmla="*/ 3533551 h 4602874"/>
              <a:gd name="connsiteX11" fmla="*/ 2305912 w 3220314"/>
              <a:gd name="connsiteY11" fmla="*/ 4279138 h 4602874"/>
              <a:gd name="connsiteX12" fmla="*/ 1658798 w 3220314"/>
              <a:gd name="connsiteY12" fmla="*/ 4602695 h 4602874"/>
              <a:gd name="connsiteX13" fmla="*/ 927279 w 3220314"/>
              <a:gd name="connsiteY13" fmla="*/ 4307273 h 4602874"/>
              <a:gd name="connsiteX0" fmla="*/ 927279 w 3122551"/>
              <a:gd name="connsiteY0" fmla="*/ 4307273 h 4602874"/>
              <a:gd name="connsiteX1" fmla="*/ 786603 w 3122551"/>
              <a:gd name="connsiteY1" fmla="*/ 3322535 h 4602874"/>
              <a:gd name="connsiteX2" fmla="*/ 129354 w 3122551"/>
              <a:gd name="connsiteY2" fmla="*/ 2414886 h 4602874"/>
              <a:gd name="connsiteX3" fmla="*/ 46747 w 3122551"/>
              <a:gd name="connsiteY3" fmla="*/ 1272906 h 4602874"/>
              <a:gd name="connsiteX4" fmla="*/ 677992 w 3122551"/>
              <a:gd name="connsiteY4" fmla="*/ 259067 h 4602874"/>
              <a:gd name="connsiteX5" fmla="*/ 1635992 w 3122551"/>
              <a:gd name="connsiteY5" fmla="*/ 255 h 4602874"/>
              <a:gd name="connsiteX6" fmla="*/ 2523796 w 3122551"/>
              <a:gd name="connsiteY6" fmla="*/ 352156 h 4602874"/>
              <a:gd name="connsiteX7" fmla="*/ 3087972 w 3122551"/>
              <a:gd name="connsiteY7" fmla="*/ 1321861 h 4602874"/>
              <a:gd name="connsiteX8" fmla="*/ 3003565 w 3122551"/>
              <a:gd name="connsiteY8" fmla="*/ 2330479 h 4602874"/>
              <a:gd name="connsiteX9" fmla="*/ 2530996 w 3122551"/>
              <a:gd name="connsiteY9" fmla="*/ 3139655 h 4602874"/>
              <a:gd name="connsiteX10" fmla="*/ 2348116 w 3122551"/>
              <a:gd name="connsiteY10" fmla="*/ 3533551 h 4602874"/>
              <a:gd name="connsiteX11" fmla="*/ 2305912 w 3122551"/>
              <a:gd name="connsiteY11" fmla="*/ 4279138 h 4602874"/>
              <a:gd name="connsiteX12" fmla="*/ 1658798 w 3122551"/>
              <a:gd name="connsiteY12" fmla="*/ 4602695 h 4602874"/>
              <a:gd name="connsiteX13" fmla="*/ 927279 w 3122551"/>
              <a:gd name="connsiteY13" fmla="*/ 4307273 h 4602874"/>
              <a:gd name="connsiteX0" fmla="*/ 927279 w 3122551"/>
              <a:gd name="connsiteY0" fmla="*/ 4307237 h 4602838"/>
              <a:gd name="connsiteX1" fmla="*/ 786603 w 3122551"/>
              <a:gd name="connsiteY1" fmla="*/ 3322499 h 4602838"/>
              <a:gd name="connsiteX2" fmla="*/ 129354 w 3122551"/>
              <a:gd name="connsiteY2" fmla="*/ 2414850 h 4602838"/>
              <a:gd name="connsiteX3" fmla="*/ 46747 w 3122551"/>
              <a:gd name="connsiteY3" fmla="*/ 1272870 h 4602838"/>
              <a:gd name="connsiteX4" fmla="*/ 677992 w 3122551"/>
              <a:gd name="connsiteY4" fmla="*/ 259031 h 4602838"/>
              <a:gd name="connsiteX5" fmla="*/ 1635992 w 3122551"/>
              <a:gd name="connsiteY5" fmla="*/ 219 h 4602838"/>
              <a:gd name="connsiteX6" fmla="*/ 2523796 w 3122551"/>
              <a:gd name="connsiteY6" fmla="*/ 352120 h 4602838"/>
              <a:gd name="connsiteX7" fmla="*/ 3087972 w 3122551"/>
              <a:gd name="connsiteY7" fmla="*/ 1171505 h 4602838"/>
              <a:gd name="connsiteX8" fmla="*/ 3003565 w 3122551"/>
              <a:gd name="connsiteY8" fmla="*/ 2330443 h 4602838"/>
              <a:gd name="connsiteX9" fmla="*/ 2530996 w 3122551"/>
              <a:gd name="connsiteY9" fmla="*/ 3139619 h 4602838"/>
              <a:gd name="connsiteX10" fmla="*/ 2348116 w 3122551"/>
              <a:gd name="connsiteY10" fmla="*/ 3533515 h 4602838"/>
              <a:gd name="connsiteX11" fmla="*/ 2305912 w 3122551"/>
              <a:gd name="connsiteY11" fmla="*/ 4279102 h 4602838"/>
              <a:gd name="connsiteX12" fmla="*/ 1658798 w 3122551"/>
              <a:gd name="connsiteY12" fmla="*/ 4602659 h 4602838"/>
              <a:gd name="connsiteX13" fmla="*/ 927279 w 3122551"/>
              <a:gd name="connsiteY13" fmla="*/ 4307237 h 4602838"/>
              <a:gd name="connsiteX0" fmla="*/ 924934 w 3120206"/>
              <a:gd name="connsiteY0" fmla="*/ 4307237 h 4602838"/>
              <a:gd name="connsiteX1" fmla="*/ 784258 w 3120206"/>
              <a:gd name="connsiteY1" fmla="*/ 3322499 h 4602838"/>
              <a:gd name="connsiteX2" fmla="*/ 127009 w 3120206"/>
              <a:gd name="connsiteY2" fmla="*/ 2414850 h 4602838"/>
              <a:gd name="connsiteX3" fmla="*/ 44402 w 3120206"/>
              <a:gd name="connsiteY3" fmla="*/ 1272870 h 4602838"/>
              <a:gd name="connsiteX4" fmla="*/ 643911 w 3120206"/>
              <a:gd name="connsiteY4" fmla="*/ 319159 h 4602838"/>
              <a:gd name="connsiteX5" fmla="*/ 1633647 w 3120206"/>
              <a:gd name="connsiteY5" fmla="*/ 219 h 4602838"/>
              <a:gd name="connsiteX6" fmla="*/ 2521451 w 3120206"/>
              <a:gd name="connsiteY6" fmla="*/ 352120 h 4602838"/>
              <a:gd name="connsiteX7" fmla="*/ 3085627 w 3120206"/>
              <a:gd name="connsiteY7" fmla="*/ 1171505 h 4602838"/>
              <a:gd name="connsiteX8" fmla="*/ 3001220 w 3120206"/>
              <a:gd name="connsiteY8" fmla="*/ 2330443 h 4602838"/>
              <a:gd name="connsiteX9" fmla="*/ 2528651 w 3120206"/>
              <a:gd name="connsiteY9" fmla="*/ 3139619 h 4602838"/>
              <a:gd name="connsiteX10" fmla="*/ 2345771 w 3120206"/>
              <a:gd name="connsiteY10" fmla="*/ 3533515 h 4602838"/>
              <a:gd name="connsiteX11" fmla="*/ 2303567 w 3120206"/>
              <a:gd name="connsiteY11" fmla="*/ 4279102 h 4602838"/>
              <a:gd name="connsiteX12" fmla="*/ 1656453 w 3120206"/>
              <a:gd name="connsiteY12" fmla="*/ 4602659 h 4602838"/>
              <a:gd name="connsiteX13" fmla="*/ 924934 w 3120206"/>
              <a:gd name="connsiteY13" fmla="*/ 4307237 h 4602838"/>
              <a:gd name="connsiteX0" fmla="*/ 922462 w 3117734"/>
              <a:gd name="connsiteY0" fmla="*/ 4307237 h 4602800"/>
              <a:gd name="connsiteX1" fmla="*/ 718315 w 3117734"/>
              <a:gd name="connsiteY1" fmla="*/ 3472820 h 4602800"/>
              <a:gd name="connsiteX2" fmla="*/ 124537 w 3117734"/>
              <a:gd name="connsiteY2" fmla="*/ 2414850 h 4602800"/>
              <a:gd name="connsiteX3" fmla="*/ 41930 w 3117734"/>
              <a:gd name="connsiteY3" fmla="*/ 1272870 h 4602800"/>
              <a:gd name="connsiteX4" fmla="*/ 641439 w 3117734"/>
              <a:gd name="connsiteY4" fmla="*/ 319159 h 4602800"/>
              <a:gd name="connsiteX5" fmla="*/ 1631175 w 3117734"/>
              <a:gd name="connsiteY5" fmla="*/ 219 h 4602800"/>
              <a:gd name="connsiteX6" fmla="*/ 2518979 w 3117734"/>
              <a:gd name="connsiteY6" fmla="*/ 352120 h 4602800"/>
              <a:gd name="connsiteX7" fmla="*/ 3083155 w 3117734"/>
              <a:gd name="connsiteY7" fmla="*/ 1171505 h 4602800"/>
              <a:gd name="connsiteX8" fmla="*/ 2998748 w 3117734"/>
              <a:gd name="connsiteY8" fmla="*/ 2330443 h 4602800"/>
              <a:gd name="connsiteX9" fmla="*/ 2526179 w 3117734"/>
              <a:gd name="connsiteY9" fmla="*/ 3139619 h 4602800"/>
              <a:gd name="connsiteX10" fmla="*/ 2343299 w 3117734"/>
              <a:gd name="connsiteY10" fmla="*/ 3533515 h 4602800"/>
              <a:gd name="connsiteX11" fmla="*/ 2301095 w 3117734"/>
              <a:gd name="connsiteY11" fmla="*/ 4279102 h 4602800"/>
              <a:gd name="connsiteX12" fmla="*/ 1653981 w 3117734"/>
              <a:gd name="connsiteY12" fmla="*/ 4602659 h 4602800"/>
              <a:gd name="connsiteX13" fmla="*/ 922462 w 3117734"/>
              <a:gd name="connsiteY13" fmla="*/ 4307237 h 4602800"/>
              <a:gd name="connsiteX0" fmla="*/ 924299 w 3119571"/>
              <a:gd name="connsiteY0" fmla="*/ 4307237 h 4602800"/>
              <a:gd name="connsiteX1" fmla="*/ 767756 w 3119571"/>
              <a:gd name="connsiteY1" fmla="*/ 3472820 h 4602800"/>
              <a:gd name="connsiteX2" fmla="*/ 126374 w 3119571"/>
              <a:gd name="connsiteY2" fmla="*/ 2414850 h 4602800"/>
              <a:gd name="connsiteX3" fmla="*/ 43767 w 3119571"/>
              <a:gd name="connsiteY3" fmla="*/ 1272870 h 4602800"/>
              <a:gd name="connsiteX4" fmla="*/ 643276 w 3119571"/>
              <a:gd name="connsiteY4" fmla="*/ 319159 h 4602800"/>
              <a:gd name="connsiteX5" fmla="*/ 1633012 w 3119571"/>
              <a:gd name="connsiteY5" fmla="*/ 219 h 4602800"/>
              <a:gd name="connsiteX6" fmla="*/ 2520816 w 3119571"/>
              <a:gd name="connsiteY6" fmla="*/ 352120 h 4602800"/>
              <a:gd name="connsiteX7" fmla="*/ 3084992 w 3119571"/>
              <a:gd name="connsiteY7" fmla="*/ 1171505 h 4602800"/>
              <a:gd name="connsiteX8" fmla="*/ 3000585 w 3119571"/>
              <a:gd name="connsiteY8" fmla="*/ 2330443 h 4602800"/>
              <a:gd name="connsiteX9" fmla="*/ 2528016 w 3119571"/>
              <a:gd name="connsiteY9" fmla="*/ 3139619 h 4602800"/>
              <a:gd name="connsiteX10" fmla="*/ 2345136 w 3119571"/>
              <a:gd name="connsiteY10" fmla="*/ 3533515 h 4602800"/>
              <a:gd name="connsiteX11" fmla="*/ 2302932 w 3119571"/>
              <a:gd name="connsiteY11" fmla="*/ 4279102 h 4602800"/>
              <a:gd name="connsiteX12" fmla="*/ 1655818 w 3119571"/>
              <a:gd name="connsiteY12" fmla="*/ 4602659 h 4602800"/>
              <a:gd name="connsiteX13" fmla="*/ 924299 w 3119571"/>
              <a:gd name="connsiteY13" fmla="*/ 4307237 h 4602800"/>
              <a:gd name="connsiteX0" fmla="*/ 924300 w 3119572"/>
              <a:gd name="connsiteY0" fmla="*/ 4307237 h 4602800"/>
              <a:gd name="connsiteX1" fmla="*/ 767757 w 3119572"/>
              <a:gd name="connsiteY1" fmla="*/ 3472820 h 4602800"/>
              <a:gd name="connsiteX2" fmla="*/ 126375 w 3119572"/>
              <a:gd name="connsiteY2" fmla="*/ 2414850 h 4602800"/>
              <a:gd name="connsiteX3" fmla="*/ 43768 w 3119572"/>
              <a:gd name="connsiteY3" fmla="*/ 1272870 h 4602800"/>
              <a:gd name="connsiteX4" fmla="*/ 643277 w 3119572"/>
              <a:gd name="connsiteY4" fmla="*/ 319159 h 4602800"/>
              <a:gd name="connsiteX5" fmla="*/ 1633013 w 3119572"/>
              <a:gd name="connsiteY5" fmla="*/ 219 h 4602800"/>
              <a:gd name="connsiteX6" fmla="*/ 2520817 w 3119572"/>
              <a:gd name="connsiteY6" fmla="*/ 352120 h 4602800"/>
              <a:gd name="connsiteX7" fmla="*/ 3084993 w 3119572"/>
              <a:gd name="connsiteY7" fmla="*/ 1171505 h 4602800"/>
              <a:gd name="connsiteX8" fmla="*/ 3000586 w 3119572"/>
              <a:gd name="connsiteY8" fmla="*/ 2330443 h 4602800"/>
              <a:gd name="connsiteX9" fmla="*/ 2528017 w 3119572"/>
              <a:gd name="connsiteY9" fmla="*/ 3139619 h 4602800"/>
              <a:gd name="connsiteX10" fmla="*/ 2345137 w 3119572"/>
              <a:gd name="connsiteY10" fmla="*/ 3533515 h 4602800"/>
              <a:gd name="connsiteX11" fmla="*/ 2302933 w 3119572"/>
              <a:gd name="connsiteY11" fmla="*/ 4279102 h 4602800"/>
              <a:gd name="connsiteX12" fmla="*/ 1655819 w 3119572"/>
              <a:gd name="connsiteY12" fmla="*/ 4602659 h 4602800"/>
              <a:gd name="connsiteX13" fmla="*/ 924300 w 3119572"/>
              <a:gd name="connsiteY13" fmla="*/ 4307237 h 4602800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8091"/>
              <a:gd name="connsiteY0" fmla="*/ 4307237 h 4602843"/>
              <a:gd name="connsiteX1" fmla="*/ 767757 w 3118091"/>
              <a:gd name="connsiteY1" fmla="*/ 3307467 h 4602843"/>
              <a:gd name="connsiteX2" fmla="*/ 126375 w 3118091"/>
              <a:gd name="connsiteY2" fmla="*/ 2414850 h 4602843"/>
              <a:gd name="connsiteX3" fmla="*/ 43768 w 3118091"/>
              <a:gd name="connsiteY3" fmla="*/ 1272870 h 4602843"/>
              <a:gd name="connsiteX4" fmla="*/ 643277 w 3118091"/>
              <a:gd name="connsiteY4" fmla="*/ 319159 h 4602843"/>
              <a:gd name="connsiteX5" fmla="*/ 1633013 w 3118091"/>
              <a:gd name="connsiteY5" fmla="*/ 219 h 4602843"/>
              <a:gd name="connsiteX6" fmla="*/ 2520817 w 3118091"/>
              <a:gd name="connsiteY6" fmla="*/ 352120 h 4602843"/>
              <a:gd name="connsiteX7" fmla="*/ 3084993 w 3118091"/>
              <a:gd name="connsiteY7" fmla="*/ 1171505 h 4602843"/>
              <a:gd name="connsiteX8" fmla="*/ 3000586 w 3118091"/>
              <a:gd name="connsiteY8" fmla="*/ 2330443 h 4602843"/>
              <a:gd name="connsiteX9" fmla="*/ 2575620 w 3118091"/>
              <a:gd name="connsiteY9" fmla="*/ 3154651 h 4602843"/>
              <a:gd name="connsiteX10" fmla="*/ 2345137 w 3118091"/>
              <a:gd name="connsiteY10" fmla="*/ 3533515 h 4602843"/>
              <a:gd name="connsiteX11" fmla="*/ 2302933 w 3118091"/>
              <a:gd name="connsiteY11" fmla="*/ 4279102 h 4602843"/>
              <a:gd name="connsiteX12" fmla="*/ 1655819 w 3118091"/>
              <a:gd name="connsiteY12" fmla="*/ 4602659 h 4602843"/>
              <a:gd name="connsiteX13" fmla="*/ 924300 w 3118091"/>
              <a:gd name="connsiteY13" fmla="*/ 4307237 h 4602843"/>
              <a:gd name="connsiteX0" fmla="*/ 924300 w 3134467"/>
              <a:gd name="connsiteY0" fmla="*/ 4307237 h 4602843"/>
              <a:gd name="connsiteX1" fmla="*/ 767757 w 3134467"/>
              <a:gd name="connsiteY1" fmla="*/ 3307467 h 4602843"/>
              <a:gd name="connsiteX2" fmla="*/ 126375 w 3134467"/>
              <a:gd name="connsiteY2" fmla="*/ 2414850 h 4602843"/>
              <a:gd name="connsiteX3" fmla="*/ 43768 w 3134467"/>
              <a:gd name="connsiteY3" fmla="*/ 1272870 h 4602843"/>
              <a:gd name="connsiteX4" fmla="*/ 643277 w 3134467"/>
              <a:gd name="connsiteY4" fmla="*/ 319159 h 4602843"/>
              <a:gd name="connsiteX5" fmla="*/ 1633013 w 3134467"/>
              <a:gd name="connsiteY5" fmla="*/ 219 h 4602843"/>
              <a:gd name="connsiteX6" fmla="*/ 2520817 w 3134467"/>
              <a:gd name="connsiteY6" fmla="*/ 352120 h 4602843"/>
              <a:gd name="connsiteX7" fmla="*/ 3084993 w 3134467"/>
              <a:gd name="connsiteY7" fmla="*/ 1171505 h 4602843"/>
              <a:gd name="connsiteX8" fmla="*/ 3048189 w 3134467"/>
              <a:gd name="connsiteY8" fmla="*/ 2345476 h 4602843"/>
              <a:gd name="connsiteX9" fmla="*/ 2575620 w 3134467"/>
              <a:gd name="connsiteY9" fmla="*/ 3154651 h 4602843"/>
              <a:gd name="connsiteX10" fmla="*/ 2345137 w 3134467"/>
              <a:gd name="connsiteY10" fmla="*/ 3533515 h 4602843"/>
              <a:gd name="connsiteX11" fmla="*/ 2302933 w 3134467"/>
              <a:gd name="connsiteY11" fmla="*/ 4279102 h 4602843"/>
              <a:gd name="connsiteX12" fmla="*/ 1655819 w 3134467"/>
              <a:gd name="connsiteY12" fmla="*/ 4602659 h 4602843"/>
              <a:gd name="connsiteX13" fmla="*/ 924300 w 3134467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018 h 4602624"/>
              <a:gd name="connsiteX1" fmla="*/ 718314 w 3132628"/>
              <a:gd name="connsiteY1" fmla="*/ 3307248 h 4602624"/>
              <a:gd name="connsiteX2" fmla="*/ 124536 w 3132628"/>
              <a:gd name="connsiteY2" fmla="*/ 2414631 h 4602624"/>
              <a:gd name="connsiteX3" fmla="*/ 41929 w 3132628"/>
              <a:gd name="connsiteY3" fmla="*/ 1272651 h 4602624"/>
              <a:gd name="connsiteX4" fmla="*/ 641438 w 3132628"/>
              <a:gd name="connsiteY4" fmla="*/ 318940 h 4602624"/>
              <a:gd name="connsiteX5" fmla="*/ 1631174 w 3132628"/>
              <a:gd name="connsiteY5" fmla="*/ 0 h 4602624"/>
              <a:gd name="connsiteX6" fmla="*/ 2518978 w 3132628"/>
              <a:gd name="connsiteY6" fmla="*/ 351901 h 4602624"/>
              <a:gd name="connsiteX7" fmla="*/ 3083154 w 3132628"/>
              <a:gd name="connsiteY7" fmla="*/ 1171286 h 4602624"/>
              <a:gd name="connsiteX8" fmla="*/ 3046350 w 3132628"/>
              <a:gd name="connsiteY8" fmla="*/ 2345257 h 4602624"/>
              <a:gd name="connsiteX9" fmla="*/ 2573781 w 3132628"/>
              <a:gd name="connsiteY9" fmla="*/ 3154432 h 4602624"/>
              <a:gd name="connsiteX10" fmla="*/ 2343298 w 3132628"/>
              <a:gd name="connsiteY10" fmla="*/ 3533296 h 4602624"/>
              <a:gd name="connsiteX11" fmla="*/ 2301094 w 3132628"/>
              <a:gd name="connsiteY11" fmla="*/ 4278883 h 4602624"/>
              <a:gd name="connsiteX12" fmla="*/ 1653980 w 3132628"/>
              <a:gd name="connsiteY12" fmla="*/ 4602440 h 4602624"/>
              <a:gd name="connsiteX13" fmla="*/ 922461 w 3132628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630 h 4603236"/>
              <a:gd name="connsiteX1" fmla="*/ 718314 w 3130166"/>
              <a:gd name="connsiteY1" fmla="*/ 3307860 h 4603236"/>
              <a:gd name="connsiteX2" fmla="*/ 124536 w 3130166"/>
              <a:gd name="connsiteY2" fmla="*/ 2415243 h 4603236"/>
              <a:gd name="connsiteX3" fmla="*/ 41929 w 3130166"/>
              <a:gd name="connsiteY3" fmla="*/ 1273263 h 4603236"/>
              <a:gd name="connsiteX4" fmla="*/ 641438 w 3130166"/>
              <a:gd name="connsiteY4" fmla="*/ 319552 h 4603236"/>
              <a:gd name="connsiteX5" fmla="*/ 1631174 w 3130166"/>
              <a:gd name="connsiteY5" fmla="*/ 612 h 4603236"/>
              <a:gd name="connsiteX6" fmla="*/ 2553062 w 3130166"/>
              <a:gd name="connsiteY6" fmla="*/ 352513 h 4603236"/>
              <a:gd name="connsiteX7" fmla="*/ 3083154 w 3130166"/>
              <a:gd name="connsiteY7" fmla="*/ 1171898 h 4603236"/>
              <a:gd name="connsiteX8" fmla="*/ 3046350 w 3130166"/>
              <a:gd name="connsiteY8" fmla="*/ 2345869 h 4603236"/>
              <a:gd name="connsiteX9" fmla="*/ 2573781 w 3130166"/>
              <a:gd name="connsiteY9" fmla="*/ 3155044 h 4603236"/>
              <a:gd name="connsiteX10" fmla="*/ 2343298 w 3130166"/>
              <a:gd name="connsiteY10" fmla="*/ 3533908 h 4603236"/>
              <a:gd name="connsiteX11" fmla="*/ 2301094 w 3130166"/>
              <a:gd name="connsiteY11" fmla="*/ 4279495 h 4603236"/>
              <a:gd name="connsiteX12" fmla="*/ 1653980 w 3130166"/>
              <a:gd name="connsiteY12" fmla="*/ 4603052 h 4603236"/>
              <a:gd name="connsiteX13" fmla="*/ 922461 w 3130166"/>
              <a:gd name="connsiteY13" fmla="*/ 4307630 h 4603236"/>
              <a:gd name="connsiteX0" fmla="*/ 922461 w 3130166"/>
              <a:gd name="connsiteY0" fmla="*/ 4307144 h 4602750"/>
              <a:gd name="connsiteX1" fmla="*/ 718314 w 3130166"/>
              <a:gd name="connsiteY1" fmla="*/ 3307374 h 4602750"/>
              <a:gd name="connsiteX2" fmla="*/ 124536 w 3130166"/>
              <a:gd name="connsiteY2" fmla="*/ 2414757 h 4602750"/>
              <a:gd name="connsiteX3" fmla="*/ 41929 w 3130166"/>
              <a:gd name="connsiteY3" fmla="*/ 1272777 h 4602750"/>
              <a:gd name="connsiteX4" fmla="*/ 641438 w 3130166"/>
              <a:gd name="connsiteY4" fmla="*/ 319066 h 4602750"/>
              <a:gd name="connsiteX5" fmla="*/ 1631174 w 3130166"/>
              <a:gd name="connsiteY5" fmla="*/ 126 h 4602750"/>
              <a:gd name="connsiteX6" fmla="*/ 2553062 w 3130166"/>
              <a:gd name="connsiteY6" fmla="*/ 352027 h 4602750"/>
              <a:gd name="connsiteX7" fmla="*/ 3083154 w 3130166"/>
              <a:gd name="connsiteY7" fmla="*/ 1171412 h 4602750"/>
              <a:gd name="connsiteX8" fmla="*/ 3046350 w 3130166"/>
              <a:gd name="connsiteY8" fmla="*/ 2345383 h 4602750"/>
              <a:gd name="connsiteX9" fmla="*/ 2573781 w 3130166"/>
              <a:gd name="connsiteY9" fmla="*/ 3154558 h 4602750"/>
              <a:gd name="connsiteX10" fmla="*/ 2343298 w 3130166"/>
              <a:gd name="connsiteY10" fmla="*/ 3533422 h 4602750"/>
              <a:gd name="connsiteX11" fmla="*/ 2301094 w 3130166"/>
              <a:gd name="connsiteY11" fmla="*/ 4279009 h 4602750"/>
              <a:gd name="connsiteX12" fmla="*/ 1653980 w 3130166"/>
              <a:gd name="connsiteY12" fmla="*/ 4602566 h 4602750"/>
              <a:gd name="connsiteX13" fmla="*/ 922461 w 3130166"/>
              <a:gd name="connsiteY13" fmla="*/ 4307144 h 460275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54686"/>
              <a:gd name="connsiteY0" fmla="*/ 4307384 h 4602990"/>
              <a:gd name="connsiteX1" fmla="*/ 718314 w 3154686"/>
              <a:gd name="connsiteY1" fmla="*/ 3307614 h 4602990"/>
              <a:gd name="connsiteX2" fmla="*/ 124536 w 3154686"/>
              <a:gd name="connsiteY2" fmla="*/ 2414997 h 4602990"/>
              <a:gd name="connsiteX3" fmla="*/ 41929 w 3154686"/>
              <a:gd name="connsiteY3" fmla="*/ 1273017 h 4602990"/>
              <a:gd name="connsiteX4" fmla="*/ 641438 w 3154686"/>
              <a:gd name="connsiteY4" fmla="*/ 319306 h 4602990"/>
              <a:gd name="connsiteX5" fmla="*/ 1631174 w 3154686"/>
              <a:gd name="connsiteY5" fmla="*/ 366 h 4602990"/>
              <a:gd name="connsiteX6" fmla="*/ 2553062 w 3154686"/>
              <a:gd name="connsiteY6" fmla="*/ 352267 h 4602990"/>
              <a:gd name="connsiteX7" fmla="*/ 3083154 w 3154686"/>
              <a:gd name="connsiteY7" fmla="*/ 1171652 h 4602990"/>
              <a:gd name="connsiteX8" fmla="*/ 3046350 w 3154686"/>
              <a:gd name="connsiteY8" fmla="*/ 2345623 h 4602990"/>
              <a:gd name="connsiteX9" fmla="*/ 2573781 w 3154686"/>
              <a:gd name="connsiteY9" fmla="*/ 3154798 h 4602990"/>
              <a:gd name="connsiteX10" fmla="*/ 2343298 w 3154686"/>
              <a:gd name="connsiteY10" fmla="*/ 3533662 h 4602990"/>
              <a:gd name="connsiteX11" fmla="*/ 2301094 w 3154686"/>
              <a:gd name="connsiteY11" fmla="*/ 4279249 h 4602990"/>
              <a:gd name="connsiteX12" fmla="*/ 1653980 w 3154686"/>
              <a:gd name="connsiteY12" fmla="*/ 4602806 h 4602990"/>
              <a:gd name="connsiteX13" fmla="*/ 922461 w 3154686"/>
              <a:gd name="connsiteY13" fmla="*/ 4307384 h 4602990"/>
              <a:gd name="connsiteX0" fmla="*/ 936922 w 3169147"/>
              <a:gd name="connsiteY0" fmla="*/ 4307384 h 4602990"/>
              <a:gd name="connsiteX1" fmla="*/ 732775 w 3169147"/>
              <a:gd name="connsiteY1" fmla="*/ 3307614 h 4602990"/>
              <a:gd name="connsiteX2" fmla="*/ 138997 w 3169147"/>
              <a:gd name="connsiteY2" fmla="*/ 2414997 h 4602990"/>
              <a:gd name="connsiteX3" fmla="*/ 56390 w 3169147"/>
              <a:gd name="connsiteY3" fmla="*/ 1273017 h 4602990"/>
              <a:gd name="connsiteX4" fmla="*/ 655899 w 3169147"/>
              <a:gd name="connsiteY4" fmla="*/ 319306 h 4602990"/>
              <a:gd name="connsiteX5" fmla="*/ 1645635 w 3169147"/>
              <a:gd name="connsiteY5" fmla="*/ 366 h 4602990"/>
              <a:gd name="connsiteX6" fmla="*/ 2567523 w 3169147"/>
              <a:gd name="connsiteY6" fmla="*/ 352267 h 4602990"/>
              <a:gd name="connsiteX7" fmla="*/ 3097615 w 3169147"/>
              <a:gd name="connsiteY7" fmla="*/ 1171652 h 4602990"/>
              <a:gd name="connsiteX8" fmla="*/ 3060811 w 3169147"/>
              <a:gd name="connsiteY8" fmla="*/ 2345623 h 4602990"/>
              <a:gd name="connsiteX9" fmla="*/ 2588242 w 3169147"/>
              <a:gd name="connsiteY9" fmla="*/ 3154798 h 4602990"/>
              <a:gd name="connsiteX10" fmla="*/ 2357759 w 3169147"/>
              <a:gd name="connsiteY10" fmla="*/ 3533662 h 4602990"/>
              <a:gd name="connsiteX11" fmla="*/ 2315555 w 3169147"/>
              <a:gd name="connsiteY11" fmla="*/ 4279249 h 4602990"/>
              <a:gd name="connsiteX12" fmla="*/ 1668441 w 3169147"/>
              <a:gd name="connsiteY12" fmla="*/ 4602806 h 4602990"/>
              <a:gd name="connsiteX13" fmla="*/ 936922 w 3169147"/>
              <a:gd name="connsiteY13" fmla="*/ 4307384 h 4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69147" h="4602990">
                <a:moveTo>
                  <a:pt x="936922" y="4307384"/>
                </a:moveTo>
                <a:cubicBezTo>
                  <a:pt x="780978" y="4091519"/>
                  <a:pt x="1072043" y="3713205"/>
                  <a:pt x="732775" y="3307614"/>
                </a:cubicBezTo>
                <a:cubicBezTo>
                  <a:pt x="393507" y="2902023"/>
                  <a:pt x="306262" y="2779927"/>
                  <a:pt x="138997" y="2414997"/>
                </a:cubicBezTo>
                <a:cubicBezTo>
                  <a:pt x="-28268" y="2050067"/>
                  <a:pt x="-29760" y="1622299"/>
                  <a:pt x="56390" y="1273017"/>
                </a:cubicBezTo>
                <a:cubicBezTo>
                  <a:pt x="142540" y="923735"/>
                  <a:pt x="261942" y="622652"/>
                  <a:pt x="655899" y="319306"/>
                </a:cubicBezTo>
                <a:cubicBezTo>
                  <a:pt x="1049856" y="15960"/>
                  <a:pt x="1463103" y="-3363"/>
                  <a:pt x="1645635" y="366"/>
                </a:cubicBezTo>
                <a:cubicBezTo>
                  <a:pt x="2133088" y="14858"/>
                  <a:pt x="2422096" y="232394"/>
                  <a:pt x="2567523" y="352267"/>
                </a:cubicBezTo>
                <a:cubicBezTo>
                  <a:pt x="2712950" y="472140"/>
                  <a:pt x="3015400" y="839426"/>
                  <a:pt x="3097615" y="1171652"/>
                </a:cubicBezTo>
                <a:cubicBezTo>
                  <a:pt x="3179830" y="1503878"/>
                  <a:pt x="3218419" y="1920384"/>
                  <a:pt x="3060811" y="2345623"/>
                </a:cubicBezTo>
                <a:cubicBezTo>
                  <a:pt x="2903203" y="2770862"/>
                  <a:pt x="2705417" y="2956792"/>
                  <a:pt x="2588242" y="3154798"/>
                </a:cubicBezTo>
                <a:cubicBezTo>
                  <a:pt x="2471067" y="3352804"/>
                  <a:pt x="2403207" y="3346253"/>
                  <a:pt x="2357759" y="3533662"/>
                </a:cubicBezTo>
                <a:cubicBezTo>
                  <a:pt x="2312311" y="3721071"/>
                  <a:pt x="2402306" y="4108092"/>
                  <a:pt x="2315555" y="4279249"/>
                </a:cubicBezTo>
                <a:cubicBezTo>
                  <a:pt x="2228804" y="4450406"/>
                  <a:pt x="1898213" y="4598117"/>
                  <a:pt x="1668441" y="4602806"/>
                </a:cubicBezTo>
                <a:cubicBezTo>
                  <a:pt x="1438669" y="4607495"/>
                  <a:pt x="1092866" y="4523249"/>
                  <a:pt x="936922" y="43073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Google Shape;759;p64"/>
          <p:cNvSpPr/>
          <p:nvPr/>
        </p:nvSpPr>
        <p:spPr>
          <a:xfrm>
            <a:off x="5853492" y="458799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73A9ED-3AA6-4D6D-BEA2-4105E1331346}"/>
              </a:ext>
            </a:extLst>
          </p:cNvPr>
          <p:cNvSpPr txBox="1"/>
          <p:nvPr/>
        </p:nvSpPr>
        <p:spPr>
          <a:xfrm>
            <a:off x="4423272" y="410187"/>
            <a:ext cx="2774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Dan Pembahasan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8519" y="1781680"/>
            <a:ext cx="237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b="1" dirty="0" smtClean="0">
                <a:solidFill>
                  <a:schemeClr val="bg1"/>
                </a:solidFill>
              </a:rPr>
              <a:t>Persyaratan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0" name="Google Shape;75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273111" y="2360428"/>
            <a:ext cx="6620652" cy="24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62;p64"/>
          <p:cNvSpPr/>
          <p:nvPr/>
        </p:nvSpPr>
        <p:spPr>
          <a:xfrm rot="19339112">
            <a:off x="782029" y="2357000"/>
            <a:ext cx="982165" cy="24527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64;p64"/>
          <p:cNvSpPr/>
          <p:nvPr/>
        </p:nvSpPr>
        <p:spPr>
          <a:xfrm rot="12567484">
            <a:off x="7219504" y="2327347"/>
            <a:ext cx="1057746" cy="234231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6" y="274658"/>
            <a:ext cx="3013625" cy="169516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4" name="Rectangle 23"/>
          <p:cNvSpPr/>
          <p:nvPr/>
        </p:nvSpPr>
        <p:spPr>
          <a:xfrm>
            <a:off x="1414137" y="2666406"/>
            <a:ext cx="629024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Regresi Linear Sederhana 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4770" y="3104318"/>
            <a:ext cx="6290241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Normalitas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Autokorelasi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Uji t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Koefisien Determinasi</a:t>
            </a:r>
          </a:p>
          <a:p>
            <a:pPr marL="342900" lvl="0" indent="-342900">
              <a:buAutoNum type="arabicPeriod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Estimasi Model Regresi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424770" y="3487089"/>
            <a:ext cx="2561810" cy="931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8">
            <a:extLst>
              <a:ext uri="{FF2B5EF4-FFF2-40B4-BE49-F238E27FC236}">
                <a16:creationId xmlns="" xmlns:a16="http://schemas.microsoft.com/office/drawing/2014/main" id="{BAE3EA79-063E-48BA-85EB-456D9E5D407F}"/>
              </a:ext>
            </a:extLst>
          </p:cNvPr>
          <p:cNvSpPr/>
          <p:nvPr/>
        </p:nvSpPr>
        <p:spPr>
          <a:xfrm>
            <a:off x="3744351" y="338221"/>
            <a:ext cx="4218283" cy="1192757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37517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952500" y="19994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Rectangle 68">
            <a:extLst>
              <a:ext uri="{FF2B5EF4-FFF2-40B4-BE49-F238E27FC236}">
                <a16:creationId xmlns="" xmlns:a16="http://schemas.microsoft.com/office/drawing/2014/main" id="{55B7A9A9-A130-45D8-B57C-4C6A2694FFBA}"/>
              </a:ext>
            </a:extLst>
          </p:cNvPr>
          <p:cNvSpPr/>
          <p:nvPr/>
        </p:nvSpPr>
        <p:spPr>
          <a:xfrm>
            <a:off x="4714382" y="1677213"/>
            <a:ext cx="3446577" cy="428815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94065"/>
              <a:gd name="connsiteX1" fmla="*/ 7417600 w 7417600"/>
              <a:gd name="connsiteY1" fmla="*/ 0 h 2094065"/>
              <a:gd name="connsiteX2" fmla="*/ 7417600 w 7417600"/>
              <a:gd name="connsiteY2" fmla="*/ 2037517 h 2094065"/>
              <a:gd name="connsiteX3" fmla="*/ 374114 w 7417600"/>
              <a:gd name="connsiteY3" fmla="*/ 2094065 h 2094065"/>
              <a:gd name="connsiteX4" fmla="*/ 0 w 7417600"/>
              <a:gd name="connsiteY4" fmla="*/ 0 h 209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94065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374114" y="20940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4471882-3D5C-4846-B87A-124FE20B2D6F}"/>
              </a:ext>
            </a:extLst>
          </p:cNvPr>
          <p:cNvGrpSpPr/>
          <p:nvPr/>
        </p:nvGrpSpPr>
        <p:grpSpPr>
          <a:xfrm>
            <a:off x="7576782" y="-133929"/>
            <a:ext cx="2779135" cy="5127760"/>
            <a:chOff x="8538803" y="583411"/>
            <a:chExt cx="3040519" cy="5848403"/>
          </a:xfrm>
          <a:solidFill>
            <a:schemeClr val="accent3">
              <a:lumMod val="75000"/>
            </a:schemeClr>
          </a:solidFill>
        </p:grpSpPr>
        <p:sp>
          <p:nvSpPr>
            <p:cNvPr id="7" name="Rectangle: Rounded Corners 16">
              <a:extLst>
                <a:ext uri="{FF2B5EF4-FFF2-40B4-BE49-F238E27FC236}">
                  <a16:creationId xmlns="" xmlns:a16="http://schemas.microsoft.com/office/drawing/2014/main" id="{2A542760-8BB2-4942-BCB3-9FC764395B3D}"/>
                </a:ext>
              </a:extLst>
            </p:cNvPr>
            <p:cNvSpPr/>
            <p:nvPr/>
          </p:nvSpPr>
          <p:spPr>
            <a:xfrm>
              <a:off x="9419711" y="5298579"/>
              <a:ext cx="1366070" cy="41259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16">
              <a:extLst>
                <a:ext uri="{FF2B5EF4-FFF2-40B4-BE49-F238E27FC236}">
                  <a16:creationId xmlns="" xmlns:a16="http://schemas.microsoft.com/office/drawing/2014/main" id="{96DB430C-DD62-4975-814C-E7F3096DE000}"/>
                </a:ext>
              </a:extLst>
            </p:cNvPr>
            <p:cNvSpPr/>
            <p:nvPr/>
          </p:nvSpPr>
          <p:spPr>
            <a:xfrm>
              <a:off x="9516418" y="5775574"/>
              <a:ext cx="1135275" cy="34481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Rectangle: Rounded Corners 16">
              <a:extLst>
                <a:ext uri="{FF2B5EF4-FFF2-40B4-BE49-F238E27FC236}">
                  <a16:creationId xmlns="" xmlns:a16="http://schemas.microsoft.com/office/drawing/2014/main" id="{4B937F74-2FE5-4981-BC02-3FE3A64DE415}"/>
                </a:ext>
              </a:extLst>
            </p:cNvPr>
            <p:cNvSpPr/>
            <p:nvPr/>
          </p:nvSpPr>
          <p:spPr>
            <a:xfrm>
              <a:off x="9661671" y="6184790"/>
              <a:ext cx="813313" cy="247024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628943 w 1266091"/>
                <a:gd name="connsiteY2" fmla="*/ 115967 h 388704"/>
                <a:gd name="connsiteX3" fmla="*/ 1201306 w 1266091"/>
                <a:gd name="connsiteY3" fmla="*/ 0 h 388704"/>
                <a:gd name="connsiteX4" fmla="*/ 1266091 w 1266091"/>
                <a:gd name="connsiteY4" fmla="*/ 64785 h 388704"/>
                <a:gd name="connsiteX5" fmla="*/ 1266091 w 1266091"/>
                <a:gd name="connsiteY5" fmla="*/ 323919 h 388704"/>
                <a:gd name="connsiteX6" fmla="*/ 1201306 w 1266091"/>
                <a:gd name="connsiteY6" fmla="*/ 388704 h 388704"/>
                <a:gd name="connsiteX7" fmla="*/ 64785 w 1266091"/>
                <a:gd name="connsiteY7" fmla="*/ 388704 h 388704"/>
                <a:gd name="connsiteX8" fmla="*/ 0 w 1266091"/>
                <a:gd name="connsiteY8" fmla="*/ 323919 h 388704"/>
                <a:gd name="connsiteX9" fmla="*/ 0 w 1266091"/>
                <a:gd name="connsiteY9" fmla="*/ 64785 h 388704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64785 h 489347"/>
                <a:gd name="connsiteX1" fmla="*/ 64785 w 1266091"/>
                <a:gd name="connsiteY1" fmla="*/ 0 h 489347"/>
                <a:gd name="connsiteX2" fmla="*/ 628943 w 1266091"/>
                <a:gd name="connsiteY2" fmla="*/ 115967 h 489347"/>
                <a:gd name="connsiteX3" fmla="*/ 1201306 w 1266091"/>
                <a:gd name="connsiteY3" fmla="*/ 0 h 489347"/>
                <a:gd name="connsiteX4" fmla="*/ 1266091 w 1266091"/>
                <a:gd name="connsiteY4" fmla="*/ 64785 h 489347"/>
                <a:gd name="connsiteX5" fmla="*/ 1266091 w 1266091"/>
                <a:gd name="connsiteY5" fmla="*/ 323919 h 489347"/>
                <a:gd name="connsiteX6" fmla="*/ 1201306 w 1266091"/>
                <a:gd name="connsiteY6" fmla="*/ 388704 h 489347"/>
                <a:gd name="connsiteX7" fmla="*/ 621323 w 1266091"/>
                <a:gd name="connsiteY7" fmla="*/ 489347 h 489347"/>
                <a:gd name="connsiteX8" fmla="*/ 64785 w 1266091"/>
                <a:gd name="connsiteY8" fmla="*/ 388704 h 489347"/>
                <a:gd name="connsiteX9" fmla="*/ 0 w 1266091"/>
                <a:gd name="connsiteY9" fmla="*/ 323919 h 489347"/>
                <a:gd name="connsiteX10" fmla="*/ 0 w 1266091"/>
                <a:gd name="connsiteY10" fmla="*/ 64785 h 48934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201306 w 1266091"/>
                <a:gd name="connsiteY3" fmla="*/ 762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66091"/>
                <a:gd name="connsiteY0" fmla="*/ 72405 h 496967"/>
                <a:gd name="connsiteX1" fmla="*/ 125745 w 1266091"/>
                <a:gd name="connsiteY1" fmla="*/ 0 h 496967"/>
                <a:gd name="connsiteX2" fmla="*/ 628943 w 1266091"/>
                <a:gd name="connsiteY2" fmla="*/ 123587 h 496967"/>
                <a:gd name="connsiteX3" fmla="*/ 1155586 w 1266091"/>
                <a:gd name="connsiteY3" fmla="*/ 0 h 496967"/>
                <a:gd name="connsiteX4" fmla="*/ 1266091 w 1266091"/>
                <a:gd name="connsiteY4" fmla="*/ 72405 h 496967"/>
                <a:gd name="connsiteX5" fmla="*/ 1266091 w 1266091"/>
                <a:gd name="connsiteY5" fmla="*/ 331539 h 496967"/>
                <a:gd name="connsiteX6" fmla="*/ 1201306 w 1266091"/>
                <a:gd name="connsiteY6" fmla="*/ 396324 h 496967"/>
                <a:gd name="connsiteX7" fmla="*/ 621323 w 1266091"/>
                <a:gd name="connsiteY7" fmla="*/ 496967 h 496967"/>
                <a:gd name="connsiteX8" fmla="*/ 64785 w 1266091"/>
                <a:gd name="connsiteY8" fmla="*/ 396324 h 496967"/>
                <a:gd name="connsiteX9" fmla="*/ 0 w 1266091"/>
                <a:gd name="connsiteY9" fmla="*/ 331539 h 496967"/>
                <a:gd name="connsiteX10" fmla="*/ 0 w 1266091"/>
                <a:gd name="connsiteY10" fmla="*/ 7240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22860 w 1288951"/>
                <a:gd name="connsiteY9" fmla="*/ 3315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876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288951"/>
                <a:gd name="connsiteY0" fmla="*/ 118125 h 496967"/>
                <a:gd name="connsiteX1" fmla="*/ 148605 w 1288951"/>
                <a:gd name="connsiteY1" fmla="*/ 0 h 496967"/>
                <a:gd name="connsiteX2" fmla="*/ 651803 w 1288951"/>
                <a:gd name="connsiteY2" fmla="*/ 123587 h 496967"/>
                <a:gd name="connsiteX3" fmla="*/ 1178446 w 1288951"/>
                <a:gd name="connsiteY3" fmla="*/ 0 h 496967"/>
                <a:gd name="connsiteX4" fmla="*/ 1288951 w 1288951"/>
                <a:gd name="connsiteY4" fmla="*/ 72405 h 496967"/>
                <a:gd name="connsiteX5" fmla="*/ 1288951 w 1288951"/>
                <a:gd name="connsiteY5" fmla="*/ 331539 h 496967"/>
                <a:gd name="connsiteX6" fmla="*/ 1224166 w 1288951"/>
                <a:gd name="connsiteY6" fmla="*/ 396324 h 496967"/>
                <a:gd name="connsiteX7" fmla="*/ 644183 w 1288951"/>
                <a:gd name="connsiteY7" fmla="*/ 496967 h 496967"/>
                <a:gd name="connsiteX8" fmla="*/ 163845 w 1288951"/>
                <a:gd name="connsiteY8" fmla="*/ 396324 h 496967"/>
                <a:gd name="connsiteX9" fmla="*/ 7620 w 1288951"/>
                <a:gd name="connsiteY9" fmla="*/ 255339 h 496967"/>
                <a:gd name="connsiteX10" fmla="*/ 0 w 1288951"/>
                <a:gd name="connsiteY10" fmla="*/ 118125 h 496967"/>
                <a:gd name="connsiteX0" fmla="*/ 0 w 1334671"/>
                <a:gd name="connsiteY0" fmla="*/ 118125 h 496967"/>
                <a:gd name="connsiteX1" fmla="*/ 148605 w 1334671"/>
                <a:gd name="connsiteY1" fmla="*/ 0 h 496967"/>
                <a:gd name="connsiteX2" fmla="*/ 651803 w 1334671"/>
                <a:gd name="connsiteY2" fmla="*/ 123587 h 496967"/>
                <a:gd name="connsiteX3" fmla="*/ 1178446 w 1334671"/>
                <a:gd name="connsiteY3" fmla="*/ 0 h 496967"/>
                <a:gd name="connsiteX4" fmla="*/ 1334671 w 1334671"/>
                <a:gd name="connsiteY4" fmla="*/ 133365 h 496967"/>
                <a:gd name="connsiteX5" fmla="*/ 1288951 w 1334671"/>
                <a:gd name="connsiteY5" fmla="*/ 331539 h 496967"/>
                <a:gd name="connsiteX6" fmla="*/ 1224166 w 1334671"/>
                <a:gd name="connsiteY6" fmla="*/ 396324 h 496967"/>
                <a:gd name="connsiteX7" fmla="*/ 644183 w 1334671"/>
                <a:gd name="connsiteY7" fmla="*/ 496967 h 496967"/>
                <a:gd name="connsiteX8" fmla="*/ 163845 w 1334671"/>
                <a:gd name="connsiteY8" fmla="*/ 396324 h 496967"/>
                <a:gd name="connsiteX9" fmla="*/ 7620 w 1334671"/>
                <a:gd name="connsiteY9" fmla="*/ 255339 h 496967"/>
                <a:gd name="connsiteX10" fmla="*/ 0 w 133467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224166 w 1349911"/>
                <a:gd name="connsiteY6" fmla="*/ 39632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0 w 1349911"/>
                <a:gd name="connsiteY0" fmla="*/ 118125 h 496967"/>
                <a:gd name="connsiteX1" fmla="*/ 148605 w 1349911"/>
                <a:gd name="connsiteY1" fmla="*/ 0 h 496967"/>
                <a:gd name="connsiteX2" fmla="*/ 651803 w 1349911"/>
                <a:gd name="connsiteY2" fmla="*/ 123587 h 496967"/>
                <a:gd name="connsiteX3" fmla="*/ 1178446 w 1349911"/>
                <a:gd name="connsiteY3" fmla="*/ 0 h 496967"/>
                <a:gd name="connsiteX4" fmla="*/ 1334671 w 1349911"/>
                <a:gd name="connsiteY4" fmla="*/ 133365 h 496967"/>
                <a:gd name="connsiteX5" fmla="*/ 1349911 w 1349911"/>
                <a:gd name="connsiteY5" fmla="*/ 262959 h 496967"/>
                <a:gd name="connsiteX6" fmla="*/ 1147966 w 1349911"/>
                <a:gd name="connsiteY6" fmla="*/ 403944 h 496967"/>
                <a:gd name="connsiteX7" fmla="*/ 644183 w 1349911"/>
                <a:gd name="connsiteY7" fmla="*/ 496967 h 496967"/>
                <a:gd name="connsiteX8" fmla="*/ 163845 w 1349911"/>
                <a:gd name="connsiteY8" fmla="*/ 396324 h 496967"/>
                <a:gd name="connsiteX9" fmla="*/ 7620 w 1349911"/>
                <a:gd name="connsiteY9" fmla="*/ 255339 h 496967"/>
                <a:gd name="connsiteX10" fmla="*/ 0 w 1349911"/>
                <a:gd name="connsiteY10" fmla="*/ 118125 h 496967"/>
                <a:gd name="connsiteX0" fmla="*/ 8237 w 1358148"/>
                <a:gd name="connsiteY0" fmla="*/ 118125 h 496967"/>
                <a:gd name="connsiteX1" fmla="*/ 156842 w 1358148"/>
                <a:gd name="connsiteY1" fmla="*/ 0 h 496967"/>
                <a:gd name="connsiteX2" fmla="*/ 660040 w 1358148"/>
                <a:gd name="connsiteY2" fmla="*/ 123587 h 496967"/>
                <a:gd name="connsiteX3" fmla="*/ 1186683 w 1358148"/>
                <a:gd name="connsiteY3" fmla="*/ 0 h 496967"/>
                <a:gd name="connsiteX4" fmla="*/ 1342908 w 1358148"/>
                <a:gd name="connsiteY4" fmla="*/ 133365 h 496967"/>
                <a:gd name="connsiteX5" fmla="*/ 1358148 w 1358148"/>
                <a:gd name="connsiteY5" fmla="*/ 262959 h 496967"/>
                <a:gd name="connsiteX6" fmla="*/ 1156203 w 1358148"/>
                <a:gd name="connsiteY6" fmla="*/ 403944 h 496967"/>
                <a:gd name="connsiteX7" fmla="*/ 652420 w 1358148"/>
                <a:gd name="connsiteY7" fmla="*/ 496967 h 496967"/>
                <a:gd name="connsiteX8" fmla="*/ 172082 w 1358148"/>
                <a:gd name="connsiteY8" fmla="*/ 396324 h 496967"/>
                <a:gd name="connsiteX9" fmla="*/ 15857 w 1358148"/>
                <a:gd name="connsiteY9" fmla="*/ 255339 h 496967"/>
                <a:gd name="connsiteX10" fmla="*/ 8237 w 135814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11377 w 1361288"/>
                <a:gd name="connsiteY0" fmla="*/ 118125 h 496967"/>
                <a:gd name="connsiteX1" fmla="*/ 159982 w 1361288"/>
                <a:gd name="connsiteY1" fmla="*/ 0 h 496967"/>
                <a:gd name="connsiteX2" fmla="*/ 663180 w 1361288"/>
                <a:gd name="connsiteY2" fmla="*/ 123587 h 496967"/>
                <a:gd name="connsiteX3" fmla="*/ 1189823 w 1361288"/>
                <a:gd name="connsiteY3" fmla="*/ 0 h 496967"/>
                <a:gd name="connsiteX4" fmla="*/ 1346048 w 1361288"/>
                <a:gd name="connsiteY4" fmla="*/ 133365 h 496967"/>
                <a:gd name="connsiteX5" fmla="*/ 1361288 w 1361288"/>
                <a:gd name="connsiteY5" fmla="*/ 262959 h 496967"/>
                <a:gd name="connsiteX6" fmla="*/ 1159343 w 1361288"/>
                <a:gd name="connsiteY6" fmla="*/ 403944 h 496967"/>
                <a:gd name="connsiteX7" fmla="*/ 655560 w 1361288"/>
                <a:gd name="connsiteY7" fmla="*/ 496967 h 496967"/>
                <a:gd name="connsiteX8" fmla="*/ 175222 w 1361288"/>
                <a:gd name="connsiteY8" fmla="*/ 396324 h 496967"/>
                <a:gd name="connsiteX9" fmla="*/ 18997 w 1361288"/>
                <a:gd name="connsiteY9" fmla="*/ 255339 h 496967"/>
                <a:gd name="connsiteX10" fmla="*/ 11377 w 1361288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24200 w 1374111"/>
                <a:gd name="connsiteY0" fmla="*/ 118125 h 496967"/>
                <a:gd name="connsiteX1" fmla="*/ 172805 w 1374111"/>
                <a:gd name="connsiteY1" fmla="*/ 0 h 496967"/>
                <a:gd name="connsiteX2" fmla="*/ 676003 w 1374111"/>
                <a:gd name="connsiteY2" fmla="*/ 123587 h 496967"/>
                <a:gd name="connsiteX3" fmla="*/ 1202646 w 1374111"/>
                <a:gd name="connsiteY3" fmla="*/ 0 h 496967"/>
                <a:gd name="connsiteX4" fmla="*/ 1358871 w 1374111"/>
                <a:gd name="connsiteY4" fmla="*/ 133365 h 496967"/>
                <a:gd name="connsiteX5" fmla="*/ 1374111 w 1374111"/>
                <a:gd name="connsiteY5" fmla="*/ 262959 h 496967"/>
                <a:gd name="connsiteX6" fmla="*/ 1172166 w 1374111"/>
                <a:gd name="connsiteY6" fmla="*/ 403944 h 496967"/>
                <a:gd name="connsiteX7" fmla="*/ 668383 w 1374111"/>
                <a:gd name="connsiteY7" fmla="*/ 496967 h 496967"/>
                <a:gd name="connsiteX8" fmla="*/ 188045 w 1374111"/>
                <a:gd name="connsiteY8" fmla="*/ 396324 h 496967"/>
                <a:gd name="connsiteX9" fmla="*/ 8008 w 1374111"/>
                <a:gd name="connsiteY9" fmla="*/ 255339 h 496967"/>
                <a:gd name="connsiteX10" fmla="*/ 24200 w 1374111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81697 w 1367763"/>
                <a:gd name="connsiteY8" fmla="*/ 396324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65818 w 1367763"/>
                <a:gd name="connsiteY6" fmla="*/ 403944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67763"/>
                <a:gd name="connsiteY0" fmla="*/ 118125 h 496967"/>
                <a:gd name="connsiteX1" fmla="*/ 166457 w 1367763"/>
                <a:gd name="connsiteY1" fmla="*/ 0 h 496967"/>
                <a:gd name="connsiteX2" fmla="*/ 669655 w 1367763"/>
                <a:gd name="connsiteY2" fmla="*/ 123587 h 496967"/>
                <a:gd name="connsiteX3" fmla="*/ 1196298 w 1367763"/>
                <a:gd name="connsiteY3" fmla="*/ 0 h 496967"/>
                <a:gd name="connsiteX4" fmla="*/ 1352523 w 1367763"/>
                <a:gd name="connsiteY4" fmla="*/ 133365 h 496967"/>
                <a:gd name="connsiteX5" fmla="*/ 1367763 w 1367763"/>
                <a:gd name="connsiteY5" fmla="*/ 262959 h 496967"/>
                <a:gd name="connsiteX6" fmla="*/ 1172962 w 1367763"/>
                <a:gd name="connsiteY6" fmla="*/ 427757 h 496967"/>
                <a:gd name="connsiteX7" fmla="*/ 662035 w 1367763"/>
                <a:gd name="connsiteY7" fmla="*/ 496967 h 496967"/>
                <a:gd name="connsiteX8" fmla="*/ 179315 w 1367763"/>
                <a:gd name="connsiteY8" fmla="*/ 422517 h 496967"/>
                <a:gd name="connsiteX9" fmla="*/ 1660 w 1367763"/>
                <a:gd name="connsiteY9" fmla="*/ 255339 h 496967"/>
                <a:gd name="connsiteX10" fmla="*/ 17852 w 1367763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3025"/>
                <a:gd name="connsiteY0" fmla="*/ 118125 h 496967"/>
                <a:gd name="connsiteX1" fmla="*/ 166457 w 1373025"/>
                <a:gd name="connsiteY1" fmla="*/ 0 h 496967"/>
                <a:gd name="connsiteX2" fmla="*/ 669655 w 1373025"/>
                <a:gd name="connsiteY2" fmla="*/ 123587 h 496967"/>
                <a:gd name="connsiteX3" fmla="*/ 1196298 w 1373025"/>
                <a:gd name="connsiteY3" fmla="*/ 0 h 496967"/>
                <a:gd name="connsiteX4" fmla="*/ 1352523 w 1373025"/>
                <a:gd name="connsiteY4" fmla="*/ 133365 h 496967"/>
                <a:gd name="connsiteX5" fmla="*/ 1367763 w 1373025"/>
                <a:gd name="connsiteY5" fmla="*/ 262959 h 496967"/>
                <a:gd name="connsiteX6" fmla="*/ 1172962 w 1373025"/>
                <a:gd name="connsiteY6" fmla="*/ 427757 h 496967"/>
                <a:gd name="connsiteX7" fmla="*/ 662035 w 1373025"/>
                <a:gd name="connsiteY7" fmla="*/ 496967 h 496967"/>
                <a:gd name="connsiteX8" fmla="*/ 179315 w 1373025"/>
                <a:gd name="connsiteY8" fmla="*/ 422517 h 496967"/>
                <a:gd name="connsiteX9" fmla="*/ 1660 w 1373025"/>
                <a:gd name="connsiteY9" fmla="*/ 255339 h 496967"/>
                <a:gd name="connsiteX10" fmla="*/ 17852 w 1373025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196298 w 1374896"/>
                <a:gd name="connsiteY3" fmla="*/ 0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58210 w 1374896"/>
                <a:gd name="connsiteY3" fmla="*/ 9525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4896"/>
                <a:gd name="connsiteY0" fmla="*/ 118125 h 496967"/>
                <a:gd name="connsiteX1" fmla="*/ 166457 w 1374896"/>
                <a:gd name="connsiteY1" fmla="*/ 0 h 496967"/>
                <a:gd name="connsiteX2" fmla="*/ 669655 w 1374896"/>
                <a:gd name="connsiteY2" fmla="*/ 123587 h 496967"/>
                <a:gd name="connsiteX3" fmla="*/ 1241541 w 1374896"/>
                <a:gd name="connsiteY3" fmla="*/ 30956 h 496967"/>
                <a:gd name="connsiteX4" fmla="*/ 1352523 w 1374896"/>
                <a:gd name="connsiteY4" fmla="*/ 133365 h 496967"/>
                <a:gd name="connsiteX5" fmla="*/ 1367763 w 1374896"/>
                <a:gd name="connsiteY5" fmla="*/ 262959 h 496967"/>
                <a:gd name="connsiteX6" fmla="*/ 1172962 w 1374896"/>
                <a:gd name="connsiteY6" fmla="*/ 427757 h 496967"/>
                <a:gd name="connsiteX7" fmla="*/ 662035 w 1374896"/>
                <a:gd name="connsiteY7" fmla="*/ 496967 h 496967"/>
                <a:gd name="connsiteX8" fmla="*/ 179315 w 1374896"/>
                <a:gd name="connsiteY8" fmla="*/ 422517 h 496967"/>
                <a:gd name="connsiteX9" fmla="*/ 1660 w 1374896"/>
                <a:gd name="connsiteY9" fmla="*/ 255339 h 496967"/>
                <a:gd name="connsiteX10" fmla="*/ 17852 w 137489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62959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79315 w 1376126"/>
                <a:gd name="connsiteY8" fmla="*/ 422517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17852 w 1376126"/>
                <a:gd name="connsiteY0" fmla="*/ 118125 h 496967"/>
                <a:gd name="connsiteX1" fmla="*/ 166457 w 1376126"/>
                <a:gd name="connsiteY1" fmla="*/ 0 h 496967"/>
                <a:gd name="connsiteX2" fmla="*/ 669655 w 1376126"/>
                <a:gd name="connsiteY2" fmla="*/ 123587 h 496967"/>
                <a:gd name="connsiteX3" fmla="*/ 1241541 w 1376126"/>
                <a:gd name="connsiteY3" fmla="*/ 30956 h 496967"/>
                <a:gd name="connsiteX4" fmla="*/ 1357285 w 1376126"/>
                <a:gd name="connsiteY4" fmla="*/ 119077 h 496967"/>
                <a:gd name="connsiteX5" fmla="*/ 1367763 w 1376126"/>
                <a:gd name="connsiteY5" fmla="*/ 284391 h 496967"/>
                <a:gd name="connsiteX6" fmla="*/ 1172962 w 1376126"/>
                <a:gd name="connsiteY6" fmla="*/ 427757 h 496967"/>
                <a:gd name="connsiteX7" fmla="*/ 662035 w 1376126"/>
                <a:gd name="connsiteY7" fmla="*/ 496967 h 496967"/>
                <a:gd name="connsiteX8" fmla="*/ 195984 w 1376126"/>
                <a:gd name="connsiteY8" fmla="*/ 398704 h 496967"/>
                <a:gd name="connsiteX9" fmla="*/ 1660 w 1376126"/>
                <a:gd name="connsiteY9" fmla="*/ 255339 h 496967"/>
                <a:gd name="connsiteX10" fmla="*/ 17852 w 1376126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185928 w 1366070"/>
                <a:gd name="connsiteY8" fmla="*/ 398704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  <a:gd name="connsiteX0" fmla="*/ 7796 w 1366070"/>
                <a:gd name="connsiteY0" fmla="*/ 118125 h 496967"/>
                <a:gd name="connsiteX1" fmla="*/ 156401 w 1366070"/>
                <a:gd name="connsiteY1" fmla="*/ 0 h 496967"/>
                <a:gd name="connsiteX2" fmla="*/ 659599 w 1366070"/>
                <a:gd name="connsiteY2" fmla="*/ 123587 h 496967"/>
                <a:gd name="connsiteX3" fmla="*/ 1231485 w 1366070"/>
                <a:gd name="connsiteY3" fmla="*/ 30956 h 496967"/>
                <a:gd name="connsiteX4" fmla="*/ 1347229 w 1366070"/>
                <a:gd name="connsiteY4" fmla="*/ 119077 h 496967"/>
                <a:gd name="connsiteX5" fmla="*/ 1357707 w 1366070"/>
                <a:gd name="connsiteY5" fmla="*/ 284391 h 496967"/>
                <a:gd name="connsiteX6" fmla="*/ 1162906 w 1366070"/>
                <a:gd name="connsiteY6" fmla="*/ 427757 h 496967"/>
                <a:gd name="connsiteX7" fmla="*/ 651979 w 1366070"/>
                <a:gd name="connsiteY7" fmla="*/ 496967 h 496967"/>
                <a:gd name="connsiteX8" fmla="*/ 200215 w 1366070"/>
                <a:gd name="connsiteY8" fmla="*/ 403466 h 496967"/>
                <a:gd name="connsiteX9" fmla="*/ 17798 w 1366070"/>
                <a:gd name="connsiteY9" fmla="*/ 257720 h 496967"/>
                <a:gd name="connsiteX10" fmla="*/ 7796 w 1366070"/>
                <a:gd name="connsiteY10" fmla="*/ 118125 h 4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10BB175-B6CD-4F45-8900-FCE4627CE648}"/>
                </a:ext>
              </a:extLst>
            </p:cNvPr>
            <p:cNvGrpSpPr/>
            <p:nvPr/>
          </p:nvGrpSpPr>
          <p:grpSpPr>
            <a:xfrm>
              <a:off x="8538803" y="583411"/>
              <a:ext cx="3040519" cy="4631673"/>
              <a:chOff x="6973467" y="1390663"/>
              <a:chExt cx="2674125" cy="4073539"/>
            </a:xfrm>
            <a:grpFill/>
          </p:grpSpPr>
          <p:sp>
            <p:nvSpPr>
              <p:cNvPr id="11" name="Freeform: Shape 60">
                <a:extLst>
                  <a:ext uri="{FF2B5EF4-FFF2-40B4-BE49-F238E27FC236}">
                    <a16:creationId xmlns="" xmlns:a16="http://schemas.microsoft.com/office/drawing/2014/main" id="{6DBDB735-271D-488B-977D-E34BEC6CD22B}"/>
                  </a:ext>
                </a:extLst>
              </p:cNvPr>
              <p:cNvSpPr/>
              <p:nvPr/>
            </p:nvSpPr>
            <p:spPr>
              <a:xfrm>
                <a:off x="6990678" y="1390663"/>
                <a:ext cx="2656914" cy="4073539"/>
              </a:xfrm>
              <a:custGeom>
                <a:avLst/>
                <a:gdLst>
                  <a:gd name="connsiteX0" fmla="*/ 1049005 w 3446957"/>
                  <a:gd name="connsiteY0" fmla="*/ 4388608 h 4768455"/>
                  <a:gd name="connsiteX1" fmla="*/ 1063073 w 3446957"/>
                  <a:gd name="connsiteY1" fmla="*/ 3727427 h 4768455"/>
                  <a:gd name="connsiteX2" fmla="*/ 176808 w 3446957"/>
                  <a:gd name="connsiteY2" fmla="*/ 2475402 h 4768455"/>
                  <a:gd name="connsiteX3" fmla="*/ 36131 w 3446957"/>
                  <a:gd name="connsiteY3" fmla="*/ 1195242 h 4768455"/>
                  <a:gd name="connsiteX4" fmla="*/ 641042 w 3446957"/>
                  <a:gd name="connsiteY4" fmla="*/ 140165 h 4768455"/>
                  <a:gd name="connsiteX5" fmla="*/ 2554248 w 3446957"/>
                  <a:gd name="connsiteY5" fmla="*/ 97962 h 4768455"/>
                  <a:gd name="connsiteX6" fmla="*/ 3257633 w 3446957"/>
                  <a:gd name="connsiteY6" fmla="*/ 942024 h 4768455"/>
                  <a:gd name="connsiteX7" fmla="*/ 3412377 w 3446957"/>
                  <a:gd name="connsiteY7" fmla="*/ 2025236 h 4768455"/>
                  <a:gd name="connsiteX8" fmla="*/ 2708993 w 3446957"/>
                  <a:gd name="connsiteY8" fmla="*/ 3347599 h 4768455"/>
                  <a:gd name="connsiteX9" fmla="*/ 2526113 w 3446957"/>
                  <a:gd name="connsiteY9" fmla="*/ 3741495 h 4768455"/>
                  <a:gd name="connsiteX10" fmla="*/ 2596451 w 3446957"/>
                  <a:gd name="connsiteY10" fmla="*/ 4388608 h 4768455"/>
                  <a:gd name="connsiteX11" fmla="*/ 2005608 w 3446957"/>
                  <a:gd name="connsiteY11" fmla="*/ 4768436 h 4768455"/>
                  <a:gd name="connsiteX12" fmla="*/ 1049005 w 3446957"/>
                  <a:gd name="connsiteY12" fmla="*/ 4388608 h 4768455"/>
                  <a:gd name="connsiteX0" fmla="*/ 1049005 w 3446957"/>
                  <a:gd name="connsiteY0" fmla="*/ 4571588 h 4951435"/>
                  <a:gd name="connsiteX1" fmla="*/ 1063073 w 3446957"/>
                  <a:gd name="connsiteY1" fmla="*/ 3910407 h 4951435"/>
                  <a:gd name="connsiteX2" fmla="*/ 176808 w 3446957"/>
                  <a:gd name="connsiteY2" fmla="*/ 2658382 h 4951435"/>
                  <a:gd name="connsiteX3" fmla="*/ 36131 w 3446957"/>
                  <a:gd name="connsiteY3" fmla="*/ 1378222 h 4951435"/>
                  <a:gd name="connsiteX4" fmla="*/ 641042 w 3446957"/>
                  <a:gd name="connsiteY4" fmla="*/ 323145 h 4951435"/>
                  <a:gd name="connsiteX5" fmla="*/ 1639445 w 3446957"/>
                  <a:gd name="connsiteY5" fmla="*/ 346 h 4951435"/>
                  <a:gd name="connsiteX6" fmla="*/ 2554248 w 3446957"/>
                  <a:gd name="connsiteY6" fmla="*/ 280942 h 4951435"/>
                  <a:gd name="connsiteX7" fmla="*/ 3257633 w 3446957"/>
                  <a:gd name="connsiteY7" fmla="*/ 1125004 h 4951435"/>
                  <a:gd name="connsiteX8" fmla="*/ 3412377 w 3446957"/>
                  <a:gd name="connsiteY8" fmla="*/ 2208216 h 4951435"/>
                  <a:gd name="connsiteX9" fmla="*/ 2708993 w 3446957"/>
                  <a:gd name="connsiteY9" fmla="*/ 3530579 h 4951435"/>
                  <a:gd name="connsiteX10" fmla="*/ 2526113 w 3446957"/>
                  <a:gd name="connsiteY10" fmla="*/ 3924475 h 4951435"/>
                  <a:gd name="connsiteX11" fmla="*/ 2596451 w 3446957"/>
                  <a:gd name="connsiteY11" fmla="*/ 4571588 h 4951435"/>
                  <a:gd name="connsiteX12" fmla="*/ 2005608 w 3446957"/>
                  <a:gd name="connsiteY12" fmla="*/ 4951416 h 4951435"/>
                  <a:gd name="connsiteX13" fmla="*/ 1049005 w 3446957"/>
                  <a:gd name="connsiteY13" fmla="*/ 4571588 h 4951435"/>
                  <a:gd name="connsiteX0" fmla="*/ 1059397 w 3457349"/>
                  <a:gd name="connsiteY0" fmla="*/ 4571588 h 4951435"/>
                  <a:gd name="connsiteX1" fmla="*/ 1073465 w 3457349"/>
                  <a:gd name="connsiteY1" fmla="*/ 3910407 h 4951435"/>
                  <a:gd name="connsiteX2" fmla="*/ 187200 w 3457349"/>
                  <a:gd name="connsiteY2" fmla="*/ 2658382 h 4951435"/>
                  <a:gd name="connsiteX3" fmla="*/ 46523 w 3457349"/>
                  <a:gd name="connsiteY3" fmla="*/ 1378222 h 4951435"/>
                  <a:gd name="connsiteX4" fmla="*/ 792111 w 3457349"/>
                  <a:gd name="connsiteY4" fmla="*/ 323145 h 4951435"/>
                  <a:gd name="connsiteX5" fmla="*/ 1649837 w 3457349"/>
                  <a:gd name="connsiteY5" fmla="*/ 346 h 4951435"/>
                  <a:gd name="connsiteX6" fmla="*/ 2564640 w 3457349"/>
                  <a:gd name="connsiteY6" fmla="*/ 280942 h 4951435"/>
                  <a:gd name="connsiteX7" fmla="*/ 3268025 w 3457349"/>
                  <a:gd name="connsiteY7" fmla="*/ 1125004 h 4951435"/>
                  <a:gd name="connsiteX8" fmla="*/ 3422769 w 3457349"/>
                  <a:gd name="connsiteY8" fmla="*/ 2208216 h 4951435"/>
                  <a:gd name="connsiteX9" fmla="*/ 2719385 w 3457349"/>
                  <a:gd name="connsiteY9" fmla="*/ 3530579 h 4951435"/>
                  <a:gd name="connsiteX10" fmla="*/ 2536505 w 3457349"/>
                  <a:gd name="connsiteY10" fmla="*/ 3924475 h 4951435"/>
                  <a:gd name="connsiteX11" fmla="*/ 2606843 w 3457349"/>
                  <a:gd name="connsiteY11" fmla="*/ 4571588 h 4951435"/>
                  <a:gd name="connsiteX12" fmla="*/ 2016000 w 3457349"/>
                  <a:gd name="connsiteY12" fmla="*/ 4951416 h 4951435"/>
                  <a:gd name="connsiteX13" fmla="*/ 1059397 w 3457349"/>
                  <a:gd name="connsiteY13" fmla="*/ 4571588 h 4951435"/>
                  <a:gd name="connsiteX0" fmla="*/ 1049006 w 3446958"/>
                  <a:gd name="connsiteY0" fmla="*/ 4571588 h 4951435"/>
                  <a:gd name="connsiteX1" fmla="*/ 1063074 w 3446958"/>
                  <a:gd name="connsiteY1" fmla="*/ 3910407 h 4951435"/>
                  <a:gd name="connsiteX2" fmla="*/ 176809 w 3446958"/>
                  <a:gd name="connsiteY2" fmla="*/ 2658382 h 4951435"/>
                  <a:gd name="connsiteX3" fmla="*/ 36132 w 3446958"/>
                  <a:gd name="connsiteY3" fmla="*/ 1378222 h 4951435"/>
                  <a:gd name="connsiteX4" fmla="*/ 641043 w 3446958"/>
                  <a:gd name="connsiteY4" fmla="*/ 337212 h 4951435"/>
                  <a:gd name="connsiteX5" fmla="*/ 1639446 w 3446958"/>
                  <a:gd name="connsiteY5" fmla="*/ 346 h 4951435"/>
                  <a:gd name="connsiteX6" fmla="*/ 2554249 w 3446958"/>
                  <a:gd name="connsiteY6" fmla="*/ 280942 h 4951435"/>
                  <a:gd name="connsiteX7" fmla="*/ 3257634 w 3446958"/>
                  <a:gd name="connsiteY7" fmla="*/ 1125004 h 4951435"/>
                  <a:gd name="connsiteX8" fmla="*/ 3412378 w 3446958"/>
                  <a:gd name="connsiteY8" fmla="*/ 2208216 h 4951435"/>
                  <a:gd name="connsiteX9" fmla="*/ 2708994 w 3446958"/>
                  <a:gd name="connsiteY9" fmla="*/ 3530579 h 4951435"/>
                  <a:gd name="connsiteX10" fmla="*/ 2526114 w 3446958"/>
                  <a:gd name="connsiteY10" fmla="*/ 3924475 h 4951435"/>
                  <a:gd name="connsiteX11" fmla="*/ 2596452 w 3446958"/>
                  <a:gd name="connsiteY11" fmla="*/ 4571588 h 4951435"/>
                  <a:gd name="connsiteX12" fmla="*/ 2005609 w 3446958"/>
                  <a:gd name="connsiteY12" fmla="*/ 4951416 h 4951435"/>
                  <a:gd name="connsiteX13" fmla="*/ 1049006 w 3446958"/>
                  <a:gd name="connsiteY13" fmla="*/ 4571588 h 4951435"/>
                  <a:gd name="connsiteX0" fmla="*/ 1045896 w 3443848"/>
                  <a:gd name="connsiteY0" fmla="*/ 4571588 h 4951439"/>
                  <a:gd name="connsiteX1" fmla="*/ 961491 w 3443848"/>
                  <a:gd name="connsiteY1" fmla="*/ 3713459 h 4951439"/>
                  <a:gd name="connsiteX2" fmla="*/ 173699 w 3443848"/>
                  <a:gd name="connsiteY2" fmla="*/ 2658382 h 4951439"/>
                  <a:gd name="connsiteX3" fmla="*/ 33022 w 3443848"/>
                  <a:gd name="connsiteY3" fmla="*/ 1378222 h 4951439"/>
                  <a:gd name="connsiteX4" fmla="*/ 637933 w 3443848"/>
                  <a:gd name="connsiteY4" fmla="*/ 337212 h 4951439"/>
                  <a:gd name="connsiteX5" fmla="*/ 1636336 w 3443848"/>
                  <a:gd name="connsiteY5" fmla="*/ 346 h 4951439"/>
                  <a:gd name="connsiteX6" fmla="*/ 2551139 w 3443848"/>
                  <a:gd name="connsiteY6" fmla="*/ 280942 h 4951439"/>
                  <a:gd name="connsiteX7" fmla="*/ 3254524 w 3443848"/>
                  <a:gd name="connsiteY7" fmla="*/ 1125004 h 4951439"/>
                  <a:gd name="connsiteX8" fmla="*/ 3409268 w 3443848"/>
                  <a:gd name="connsiteY8" fmla="*/ 2208216 h 4951439"/>
                  <a:gd name="connsiteX9" fmla="*/ 2705884 w 3443848"/>
                  <a:gd name="connsiteY9" fmla="*/ 3530579 h 4951439"/>
                  <a:gd name="connsiteX10" fmla="*/ 2523004 w 3443848"/>
                  <a:gd name="connsiteY10" fmla="*/ 3924475 h 4951439"/>
                  <a:gd name="connsiteX11" fmla="*/ 2593342 w 3443848"/>
                  <a:gd name="connsiteY11" fmla="*/ 4571588 h 4951439"/>
                  <a:gd name="connsiteX12" fmla="*/ 2002499 w 3443848"/>
                  <a:gd name="connsiteY12" fmla="*/ 4951416 h 4951439"/>
                  <a:gd name="connsiteX13" fmla="*/ 1045896 w 3443848"/>
                  <a:gd name="connsiteY13" fmla="*/ 4571588 h 4951439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2002499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55086"/>
                  <a:gd name="connsiteX1" fmla="*/ 961491 w 3443848"/>
                  <a:gd name="connsiteY1" fmla="*/ 3713459 h 4955086"/>
                  <a:gd name="connsiteX2" fmla="*/ 173699 w 3443848"/>
                  <a:gd name="connsiteY2" fmla="*/ 2658382 h 4955086"/>
                  <a:gd name="connsiteX3" fmla="*/ 33022 w 3443848"/>
                  <a:gd name="connsiteY3" fmla="*/ 1378222 h 4955086"/>
                  <a:gd name="connsiteX4" fmla="*/ 637933 w 3443848"/>
                  <a:gd name="connsiteY4" fmla="*/ 337212 h 4955086"/>
                  <a:gd name="connsiteX5" fmla="*/ 1636336 w 3443848"/>
                  <a:gd name="connsiteY5" fmla="*/ 346 h 4955086"/>
                  <a:gd name="connsiteX6" fmla="*/ 2551139 w 3443848"/>
                  <a:gd name="connsiteY6" fmla="*/ 280942 h 4955086"/>
                  <a:gd name="connsiteX7" fmla="*/ 3254524 w 3443848"/>
                  <a:gd name="connsiteY7" fmla="*/ 1125004 h 4955086"/>
                  <a:gd name="connsiteX8" fmla="*/ 3409268 w 3443848"/>
                  <a:gd name="connsiteY8" fmla="*/ 2208216 h 4955086"/>
                  <a:gd name="connsiteX9" fmla="*/ 2705884 w 3443848"/>
                  <a:gd name="connsiteY9" fmla="*/ 3530579 h 4955086"/>
                  <a:gd name="connsiteX10" fmla="*/ 2523004 w 3443848"/>
                  <a:gd name="connsiteY10" fmla="*/ 3924475 h 4955086"/>
                  <a:gd name="connsiteX11" fmla="*/ 2593342 w 3443848"/>
                  <a:gd name="connsiteY11" fmla="*/ 4571588 h 4955086"/>
                  <a:gd name="connsiteX12" fmla="*/ 1805551 w 3443848"/>
                  <a:gd name="connsiteY12" fmla="*/ 4951416 h 4955086"/>
                  <a:gd name="connsiteX13" fmla="*/ 1102167 w 3443848"/>
                  <a:gd name="connsiteY13" fmla="*/ 4698197 h 4955086"/>
                  <a:gd name="connsiteX0" fmla="*/ 1102167 w 3443848"/>
                  <a:gd name="connsiteY0" fmla="*/ 4698197 h 4996315"/>
                  <a:gd name="connsiteX1" fmla="*/ 961491 w 3443848"/>
                  <a:gd name="connsiteY1" fmla="*/ 3713459 h 4996315"/>
                  <a:gd name="connsiteX2" fmla="*/ 173699 w 3443848"/>
                  <a:gd name="connsiteY2" fmla="*/ 2658382 h 4996315"/>
                  <a:gd name="connsiteX3" fmla="*/ 33022 w 3443848"/>
                  <a:gd name="connsiteY3" fmla="*/ 1378222 h 4996315"/>
                  <a:gd name="connsiteX4" fmla="*/ 637933 w 3443848"/>
                  <a:gd name="connsiteY4" fmla="*/ 337212 h 4996315"/>
                  <a:gd name="connsiteX5" fmla="*/ 1636336 w 3443848"/>
                  <a:gd name="connsiteY5" fmla="*/ 346 h 4996315"/>
                  <a:gd name="connsiteX6" fmla="*/ 2551139 w 3443848"/>
                  <a:gd name="connsiteY6" fmla="*/ 280942 h 4996315"/>
                  <a:gd name="connsiteX7" fmla="*/ 3254524 w 3443848"/>
                  <a:gd name="connsiteY7" fmla="*/ 1125004 h 4996315"/>
                  <a:gd name="connsiteX8" fmla="*/ 3409268 w 3443848"/>
                  <a:gd name="connsiteY8" fmla="*/ 2208216 h 4996315"/>
                  <a:gd name="connsiteX9" fmla="*/ 2705884 w 3443848"/>
                  <a:gd name="connsiteY9" fmla="*/ 3530579 h 4996315"/>
                  <a:gd name="connsiteX10" fmla="*/ 2523004 w 3443848"/>
                  <a:gd name="connsiteY10" fmla="*/ 3924475 h 4996315"/>
                  <a:gd name="connsiteX11" fmla="*/ 2593342 w 3443848"/>
                  <a:gd name="connsiteY11" fmla="*/ 4571588 h 4996315"/>
                  <a:gd name="connsiteX12" fmla="*/ 1833686 w 3443848"/>
                  <a:gd name="connsiteY12" fmla="*/ 4993619 h 4996315"/>
                  <a:gd name="connsiteX13" fmla="*/ 1102167 w 3443848"/>
                  <a:gd name="connsiteY13" fmla="*/ 4698197 h 4996315"/>
                  <a:gd name="connsiteX0" fmla="*/ 1102167 w 3443848"/>
                  <a:gd name="connsiteY0" fmla="*/ 4698197 h 4993798"/>
                  <a:gd name="connsiteX1" fmla="*/ 961491 w 3443848"/>
                  <a:gd name="connsiteY1" fmla="*/ 3713459 h 4993798"/>
                  <a:gd name="connsiteX2" fmla="*/ 173699 w 3443848"/>
                  <a:gd name="connsiteY2" fmla="*/ 2658382 h 4993798"/>
                  <a:gd name="connsiteX3" fmla="*/ 33022 w 3443848"/>
                  <a:gd name="connsiteY3" fmla="*/ 1378222 h 4993798"/>
                  <a:gd name="connsiteX4" fmla="*/ 637933 w 3443848"/>
                  <a:gd name="connsiteY4" fmla="*/ 337212 h 4993798"/>
                  <a:gd name="connsiteX5" fmla="*/ 1636336 w 3443848"/>
                  <a:gd name="connsiteY5" fmla="*/ 346 h 4993798"/>
                  <a:gd name="connsiteX6" fmla="*/ 2551139 w 3443848"/>
                  <a:gd name="connsiteY6" fmla="*/ 280942 h 4993798"/>
                  <a:gd name="connsiteX7" fmla="*/ 3254524 w 3443848"/>
                  <a:gd name="connsiteY7" fmla="*/ 1125004 h 4993798"/>
                  <a:gd name="connsiteX8" fmla="*/ 3409268 w 3443848"/>
                  <a:gd name="connsiteY8" fmla="*/ 2208216 h 4993798"/>
                  <a:gd name="connsiteX9" fmla="*/ 2705884 w 3443848"/>
                  <a:gd name="connsiteY9" fmla="*/ 3530579 h 4993798"/>
                  <a:gd name="connsiteX10" fmla="*/ 2523004 w 3443848"/>
                  <a:gd name="connsiteY10" fmla="*/ 3924475 h 4993798"/>
                  <a:gd name="connsiteX11" fmla="*/ 2480800 w 3443848"/>
                  <a:gd name="connsiteY11" fmla="*/ 4670062 h 4993798"/>
                  <a:gd name="connsiteX12" fmla="*/ 1833686 w 3443848"/>
                  <a:gd name="connsiteY12" fmla="*/ 4993619 h 4993798"/>
                  <a:gd name="connsiteX13" fmla="*/ 1102167 w 3443848"/>
                  <a:gd name="connsiteY13" fmla="*/ 4698197 h 4993798"/>
                  <a:gd name="connsiteX0" fmla="*/ 1102167 w 3439064"/>
                  <a:gd name="connsiteY0" fmla="*/ 4698080 h 4993681"/>
                  <a:gd name="connsiteX1" fmla="*/ 961491 w 3439064"/>
                  <a:gd name="connsiteY1" fmla="*/ 3713342 h 4993681"/>
                  <a:gd name="connsiteX2" fmla="*/ 173699 w 3439064"/>
                  <a:gd name="connsiteY2" fmla="*/ 2658265 h 4993681"/>
                  <a:gd name="connsiteX3" fmla="*/ 33022 w 3439064"/>
                  <a:gd name="connsiteY3" fmla="*/ 1378105 h 4993681"/>
                  <a:gd name="connsiteX4" fmla="*/ 637933 w 3439064"/>
                  <a:gd name="connsiteY4" fmla="*/ 337095 h 4993681"/>
                  <a:gd name="connsiteX5" fmla="*/ 1636336 w 3439064"/>
                  <a:gd name="connsiteY5" fmla="*/ 229 h 4993681"/>
                  <a:gd name="connsiteX6" fmla="*/ 2762154 w 3439064"/>
                  <a:gd name="connsiteY6" fmla="*/ 337096 h 4993681"/>
                  <a:gd name="connsiteX7" fmla="*/ 3254524 w 3439064"/>
                  <a:gd name="connsiteY7" fmla="*/ 1124887 h 4993681"/>
                  <a:gd name="connsiteX8" fmla="*/ 3409268 w 3439064"/>
                  <a:gd name="connsiteY8" fmla="*/ 2208099 h 4993681"/>
                  <a:gd name="connsiteX9" fmla="*/ 2705884 w 3439064"/>
                  <a:gd name="connsiteY9" fmla="*/ 3530462 h 4993681"/>
                  <a:gd name="connsiteX10" fmla="*/ 2523004 w 3439064"/>
                  <a:gd name="connsiteY10" fmla="*/ 3924358 h 4993681"/>
                  <a:gd name="connsiteX11" fmla="*/ 2480800 w 3439064"/>
                  <a:gd name="connsiteY11" fmla="*/ 4669945 h 4993681"/>
                  <a:gd name="connsiteX12" fmla="*/ 1833686 w 3439064"/>
                  <a:gd name="connsiteY12" fmla="*/ 4993502 h 4993681"/>
                  <a:gd name="connsiteX13" fmla="*/ 1102167 w 3439064"/>
                  <a:gd name="connsiteY13" fmla="*/ 4698080 h 4993681"/>
                  <a:gd name="connsiteX0" fmla="*/ 1102167 w 3493711"/>
                  <a:gd name="connsiteY0" fmla="*/ 4698077 h 4993678"/>
                  <a:gd name="connsiteX1" fmla="*/ 961491 w 3493711"/>
                  <a:gd name="connsiteY1" fmla="*/ 3713339 h 4993678"/>
                  <a:gd name="connsiteX2" fmla="*/ 173699 w 3493711"/>
                  <a:gd name="connsiteY2" fmla="*/ 2658262 h 4993678"/>
                  <a:gd name="connsiteX3" fmla="*/ 33022 w 3493711"/>
                  <a:gd name="connsiteY3" fmla="*/ 1378102 h 4993678"/>
                  <a:gd name="connsiteX4" fmla="*/ 637933 w 3493711"/>
                  <a:gd name="connsiteY4" fmla="*/ 337092 h 4993678"/>
                  <a:gd name="connsiteX5" fmla="*/ 1636336 w 3493711"/>
                  <a:gd name="connsiteY5" fmla="*/ 226 h 4993678"/>
                  <a:gd name="connsiteX6" fmla="*/ 2762154 w 3493711"/>
                  <a:gd name="connsiteY6" fmla="*/ 337093 h 4993678"/>
                  <a:gd name="connsiteX7" fmla="*/ 3409269 w 3493711"/>
                  <a:gd name="connsiteY7" fmla="*/ 1110817 h 4993678"/>
                  <a:gd name="connsiteX8" fmla="*/ 3409268 w 3493711"/>
                  <a:gd name="connsiteY8" fmla="*/ 2208096 h 4993678"/>
                  <a:gd name="connsiteX9" fmla="*/ 2705884 w 3493711"/>
                  <a:gd name="connsiteY9" fmla="*/ 3530459 h 4993678"/>
                  <a:gd name="connsiteX10" fmla="*/ 2523004 w 3493711"/>
                  <a:gd name="connsiteY10" fmla="*/ 3924355 h 4993678"/>
                  <a:gd name="connsiteX11" fmla="*/ 2480800 w 3493711"/>
                  <a:gd name="connsiteY11" fmla="*/ 4669942 h 4993678"/>
                  <a:gd name="connsiteX12" fmla="*/ 1833686 w 3493711"/>
                  <a:gd name="connsiteY12" fmla="*/ 4993499 h 4993678"/>
                  <a:gd name="connsiteX13" fmla="*/ 1102167 w 3493711"/>
                  <a:gd name="connsiteY13" fmla="*/ 4698077 h 4993678"/>
                  <a:gd name="connsiteX0" fmla="*/ 1102167 w 3471907"/>
                  <a:gd name="connsiteY0" fmla="*/ 4698077 h 4993678"/>
                  <a:gd name="connsiteX1" fmla="*/ 961491 w 3471907"/>
                  <a:gd name="connsiteY1" fmla="*/ 3713339 h 4993678"/>
                  <a:gd name="connsiteX2" fmla="*/ 173699 w 3471907"/>
                  <a:gd name="connsiteY2" fmla="*/ 2658262 h 4993678"/>
                  <a:gd name="connsiteX3" fmla="*/ 33022 w 3471907"/>
                  <a:gd name="connsiteY3" fmla="*/ 1378102 h 4993678"/>
                  <a:gd name="connsiteX4" fmla="*/ 637933 w 3471907"/>
                  <a:gd name="connsiteY4" fmla="*/ 337092 h 4993678"/>
                  <a:gd name="connsiteX5" fmla="*/ 1636336 w 3471907"/>
                  <a:gd name="connsiteY5" fmla="*/ 226 h 4993678"/>
                  <a:gd name="connsiteX6" fmla="*/ 2762154 w 3471907"/>
                  <a:gd name="connsiteY6" fmla="*/ 337093 h 4993678"/>
                  <a:gd name="connsiteX7" fmla="*/ 3409269 w 3471907"/>
                  <a:gd name="connsiteY7" fmla="*/ 1110817 h 4993678"/>
                  <a:gd name="connsiteX8" fmla="*/ 3367065 w 3471907"/>
                  <a:gd name="connsiteY8" fmla="*/ 2658262 h 4993678"/>
                  <a:gd name="connsiteX9" fmla="*/ 2705884 w 3471907"/>
                  <a:gd name="connsiteY9" fmla="*/ 3530459 h 4993678"/>
                  <a:gd name="connsiteX10" fmla="*/ 2523004 w 3471907"/>
                  <a:gd name="connsiteY10" fmla="*/ 3924355 h 4993678"/>
                  <a:gd name="connsiteX11" fmla="*/ 2480800 w 3471907"/>
                  <a:gd name="connsiteY11" fmla="*/ 4669942 h 4993678"/>
                  <a:gd name="connsiteX12" fmla="*/ 1833686 w 3471907"/>
                  <a:gd name="connsiteY12" fmla="*/ 4993499 h 4993678"/>
                  <a:gd name="connsiteX13" fmla="*/ 1102167 w 3471907"/>
                  <a:gd name="connsiteY13" fmla="*/ 4698077 h 4993678"/>
                  <a:gd name="connsiteX0" fmla="*/ 1102167 w 3524161"/>
                  <a:gd name="connsiteY0" fmla="*/ 4698151 h 4993752"/>
                  <a:gd name="connsiteX1" fmla="*/ 961491 w 3524161"/>
                  <a:gd name="connsiteY1" fmla="*/ 3713413 h 4993752"/>
                  <a:gd name="connsiteX2" fmla="*/ 173699 w 3524161"/>
                  <a:gd name="connsiteY2" fmla="*/ 2658336 h 4993752"/>
                  <a:gd name="connsiteX3" fmla="*/ 33022 w 3524161"/>
                  <a:gd name="connsiteY3" fmla="*/ 1378176 h 4993752"/>
                  <a:gd name="connsiteX4" fmla="*/ 637933 w 3524161"/>
                  <a:gd name="connsiteY4" fmla="*/ 337166 h 4993752"/>
                  <a:gd name="connsiteX5" fmla="*/ 1636336 w 3524161"/>
                  <a:gd name="connsiteY5" fmla="*/ 300 h 4993752"/>
                  <a:gd name="connsiteX6" fmla="*/ 2762154 w 3524161"/>
                  <a:gd name="connsiteY6" fmla="*/ 337167 h 4993752"/>
                  <a:gd name="connsiteX7" fmla="*/ 3479608 w 3524161"/>
                  <a:gd name="connsiteY7" fmla="*/ 1364110 h 4993752"/>
                  <a:gd name="connsiteX8" fmla="*/ 3367065 w 3524161"/>
                  <a:gd name="connsiteY8" fmla="*/ 2658336 h 4993752"/>
                  <a:gd name="connsiteX9" fmla="*/ 2705884 w 3524161"/>
                  <a:gd name="connsiteY9" fmla="*/ 3530533 h 4993752"/>
                  <a:gd name="connsiteX10" fmla="*/ 2523004 w 3524161"/>
                  <a:gd name="connsiteY10" fmla="*/ 3924429 h 4993752"/>
                  <a:gd name="connsiteX11" fmla="*/ 2480800 w 3524161"/>
                  <a:gd name="connsiteY11" fmla="*/ 4670016 h 4993752"/>
                  <a:gd name="connsiteX12" fmla="*/ 1833686 w 3524161"/>
                  <a:gd name="connsiteY12" fmla="*/ 4993573 h 4993752"/>
                  <a:gd name="connsiteX13" fmla="*/ 1102167 w 3524161"/>
                  <a:gd name="connsiteY13" fmla="*/ 4698151 h 4993752"/>
                  <a:gd name="connsiteX0" fmla="*/ 1106283 w 3528277"/>
                  <a:gd name="connsiteY0" fmla="*/ 4698151 h 4993752"/>
                  <a:gd name="connsiteX1" fmla="*/ 965607 w 3528277"/>
                  <a:gd name="connsiteY1" fmla="*/ 3713413 h 4993752"/>
                  <a:gd name="connsiteX2" fmla="*/ 177815 w 3528277"/>
                  <a:gd name="connsiteY2" fmla="*/ 2658336 h 4993752"/>
                  <a:gd name="connsiteX3" fmla="*/ 37138 w 3528277"/>
                  <a:gd name="connsiteY3" fmla="*/ 1378176 h 4993752"/>
                  <a:gd name="connsiteX4" fmla="*/ 698319 w 3528277"/>
                  <a:gd name="connsiteY4" fmla="*/ 379369 h 4993752"/>
                  <a:gd name="connsiteX5" fmla="*/ 1640452 w 3528277"/>
                  <a:gd name="connsiteY5" fmla="*/ 300 h 4993752"/>
                  <a:gd name="connsiteX6" fmla="*/ 2766270 w 3528277"/>
                  <a:gd name="connsiteY6" fmla="*/ 337167 h 4993752"/>
                  <a:gd name="connsiteX7" fmla="*/ 3483724 w 3528277"/>
                  <a:gd name="connsiteY7" fmla="*/ 1364110 h 4993752"/>
                  <a:gd name="connsiteX8" fmla="*/ 3371181 w 3528277"/>
                  <a:gd name="connsiteY8" fmla="*/ 2658336 h 4993752"/>
                  <a:gd name="connsiteX9" fmla="*/ 2710000 w 3528277"/>
                  <a:gd name="connsiteY9" fmla="*/ 3530533 h 4993752"/>
                  <a:gd name="connsiteX10" fmla="*/ 2527120 w 3528277"/>
                  <a:gd name="connsiteY10" fmla="*/ 3924429 h 4993752"/>
                  <a:gd name="connsiteX11" fmla="*/ 2484916 w 3528277"/>
                  <a:gd name="connsiteY11" fmla="*/ 4670016 h 4993752"/>
                  <a:gd name="connsiteX12" fmla="*/ 1837802 w 3528277"/>
                  <a:gd name="connsiteY12" fmla="*/ 4993573 h 4993752"/>
                  <a:gd name="connsiteX13" fmla="*/ 1106283 w 3528277"/>
                  <a:gd name="connsiteY13" fmla="*/ 4698151 h 4993752"/>
                  <a:gd name="connsiteX0" fmla="*/ 1115009 w 3537003"/>
                  <a:gd name="connsiteY0" fmla="*/ 4698151 h 4993752"/>
                  <a:gd name="connsiteX1" fmla="*/ 974333 w 3537003"/>
                  <a:gd name="connsiteY1" fmla="*/ 3713413 h 4993752"/>
                  <a:gd name="connsiteX2" fmla="*/ 158406 w 3537003"/>
                  <a:gd name="connsiteY2" fmla="*/ 2700539 h 4993752"/>
                  <a:gd name="connsiteX3" fmla="*/ 45864 w 3537003"/>
                  <a:gd name="connsiteY3" fmla="*/ 1378176 h 4993752"/>
                  <a:gd name="connsiteX4" fmla="*/ 707045 w 3537003"/>
                  <a:gd name="connsiteY4" fmla="*/ 379369 h 4993752"/>
                  <a:gd name="connsiteX5" fmla="*/ 1649178 w 3537003"/>
                  <a:gd name="connsiteY5" fmla="*/ 300 h 4993752"/>
                  <a:gd name="connsiteX6" fmla="*/ 2774996 w 3537003"/>
                  <a:gd name="connsiteY6" fmla="*/ 337167 h 4993752"/>
                  <a:gd name="connsiteX7" fmla="*/ 3492450 w 3537003"/>
                  <a:gd name="connsiteY7" fmla="*/ 1364110 h 4993752"/>
                  <a:gd name="connsiteX8" fmla="*/ 3379907 w 3537003"/>
                  <a:gd name="connsiteY8" fmla="*/ 2658336 h 4993752"/>
                  <a:gd name="connsiteX9" fmla="*/ 2718726 w 3537003"/>
                  <a:gd name="connsiteY9" fmla="*/ 3530533 h 4993752"/>
                  <a:gd name="connsiteX10" fmla="*/ 2535846 w 3537003"/>
                  <a:gd name="connsiteY10" fmla="*/ 3924429 h 4993752"/>
                  <a:gd name="connsiteX11" fmla="*/ 2493642 w 3537003"/>
                  <a:gd name="connsiteY11" fmla="*/ 4670016 h 4993752"/>
                  <a:gd name="connsiteX12" fmla="*/ 1846528 w 3537003"/>
                  <a:gd name="connsiteY12" fmla="*/ 4993573 h 4993752"/>
                  <a:gd name="connsiteX13" fmla="*/ 1115009 w 3537003"/>
                  <a:gd name="connsiteY13" fmla="*/ 4698151 h 4993752"/>
                  <a:gd name="connsiteX0" fmla="*/ 1104353 w 3526347"/>
                  <a:gd name="connsiteY0" fmla="*/ 4698151 h 4993752"/>
                  <a:gd name="connsiteX1" fmla="*/ 963677 w 3526347"/>
                  <a:gd name="connsiteY1" fmla="*/ 3713413 h 4993752"/>
                  <a:gd name="connsiteX2" fmla="*/ 147750 w 3526347"/>
                  <a:gd name="connsiteY2" fmla="*/ 2700539 h 4993752"/>
                  <a:gd name="connsiteX3" fmla="*/ 49276 w 3526347"/>
                  <a:gd name="connsiteY3" fmla="*/ 1378176 h 4993752"/>
                  <a:gd name="connsiteX4" fmla="*/ 696389 w 3526347"/>
                  <a:gd name="connsiteY4" fmla="*/ 379369 h 4993752"/>
                  <a:gd name="connsiteX5" fmla="*/ 1638522 w 3526347"/>
                  <a:gd name="connsiteY5" fmla="*/ 300 h 4993752"/>
                  <a:gd name="connsiteX6" fmla="*/ 2764340 w 3526347"/>
                  <a:gd name="connsiteY6" fmla="*/ 337167 h 4993752"/>
                  <a:gd name="connsiteX7" fmla="*/ 3481794 w 3526347"/>
                  <a:gd name="connsiteY7" fmla="*/ 1364110 h 4993752"/>
                  <a:gd name="connsiteX8" fmla="*/ 3369251 w 3526347"/>
                  <a:gd name="connsiteY8" fmla="*/ 2658336 h 4993752"/>
                  <a:gd name="connsiteX9" fmla="*/ 2708070 w 3526347"/>
                  <a:gd name="connsiteY9" fmla="*/ 3530533 h 4993752"/>
                  <a:gd name="connsiteX10" fmla="*/ 2525190 w 3526347"/>
                  <a:gd name="connsiteY10" fmla="*/ 3924429 h 4993752"/>
                  <a:gd name="connsiteX11" fmla="*/ 2482986 w 3526347"/>
                  <a:gd name="connsiteY11" fmla="*/ 4670016 h 4993752"/>
                  <a:gd name="connsiteX12" fmla="*/ 1835872 w 3526347"/>
                  <a:gd name="connsiteY12" fmla="*/ 4993573 h 4993752"/>
                  <a:gd name="connsiteX13" fmla="*/ 1104353 w 3526347"/>
                  <a:gd name="connsiteY13" fmla="*/ 4698151 h 4993752"/>
                  <a:gd name="connsiteX0" fmla="*/ 1104353 w 3522316"/>
                  <a:gd name="connsiteY0" fmla="*/ 4698151 h 4993752"/>
                  <a:gd name="connsiteX1" fmla="*/ 963677 w 3522316"/>
                  <a:gd name="connsiteY1" fmla="*/ 3713413 h 4993752"/>
                  <a:gd name="connsiteX2" fmla="*/ 147750 w 3522316"/>
                  <a:gd name="connsiteY2" fmla="*/ 2700539 h 4993752"/>
                  <a:gd name="connsiteX3" fmla="*/ 49276 w 3522316"/>
                  <a:gd name="connsiteY3" fmla="*/ 1378176 h 4993752"/>
                  <a:gd name="connsiteX4" fmla="*/ 696389 w 3522316"/>
                  <a:gd name="connsiteY4" fmla="*/ 379369 h 4993752"/>
                  <a:gd name="connsiteX5" fmla="*/ 1638522 w 3522316"/>
                  <a:gd name="connsiteY5" fmla="*/ 300 h 4993752"/>
                  <a:gd name="connsiteX6" fmla="*/ 2764340 w 3522316"/>
                  <a:gd name="connsiteY6" fmla="*/ 337167 h 4993752"/>
                  <a:gd name="connsiteX7" fmla="*/ 3481794 w 3522316"/>
                  <a:gd name="connsiteY7" fmla="*/ 1364110 h 4993752"/>
                  <a:gd name="connsiteX8" fmla="*/ 3355183 w 3522316"/>
                  <a:gd name="connsiteY8" fmla="*/ 2616133 h 4993752"/>
                  <a:gd name="connsiteX9" fmla="*/ 2708070 w 3522316"/>
                  <a:gd name="connsiteY9" fmla="*/ 3530533 h 4993752"/>
                  <a:gd name="connsiteX10" fmla="*/ 2525190 w 3522316"/>
                  <a:gd name="connsiteY10" fmla="*/ 3924429 h 4993752"/>
                  <a:gd name="connsiteX11" fmla="*/ 2482986 w 3522316"/>
                  <a:gd name="connsiteY11" fmla="*/ 4670016 h 4993752"/>
                  <a:gd name="connsiteX12" fmla="*/ 1835872 w 3522316"/>
                  <a:gd name="connsiteY12" fmla="*/ 4993573 h 4993752"/>
                  <a:gd name="connsiteX13" fmla="*/ 1104353 w 3522316"/>
                  <a:gd name="connsiteY13" fmla="*/ 4698151 h 4993752"/>
                  <a:gd name="connsiteX0" fmla="*/ 1104353 w 3488625"/>
                  <a:gd name="connsiteY0" fmla="*/ 4698136 h 4993737"/>
                  <a:gd name="connsiteX1" fmla="*/ 963677 w 3488625"/>
                  <a:gd name="connsiteY1" fmla="*/ 3713398 h 4993737"/>
                  <a:gd name="connsiteX2" fmla="*/ 147750 w 3488625"/>
                  <a:gd name="connsiteY2" fmla="*/ 2700524 h 4993737"/>
                  <a:gd name="connsiteX3" fmla="*/ 49276 w 3488625"/>
                  <a:gd name="connsiteY3" fmla="*/ 1378161 h 4993737"/>
                  <a:gd name="connsiteX4" fmla="*/ 696389 w 3488625"/>
                  <a:gd name="connsiteY4" fmla="*/ 379354 h 4993737"/>
                  <a:gd name="connsiteX5" fmla="*/ 1638522 w 3488625"/>
                  <a:gd name="connsiteY5" fmla="*/ 285 h 4993737"/>
                  <a:gd name="connsiteX6" fmla="*/ 2764340 w 3488625"/>
                  <a:gd name="connsiteY6" fmla="*/ 337152 h 4993737"/>
                  <a:gd name="connsiteX7" fmla="*/ 3439591 w 3488625"/>
                  <a:gd name="connsiteY7" fmla="*/ 1321892 h 4993737"/>
                  <a:gd name="connsiteX8" fmla="*/ 3355183 w 3488625"/>
                  <a:gd name="connsiteY8" fmla="*/ 2616118 h 4993737"/>
                  <a:gd name="connsiteX9" fmla="*/ 2708070 w 3488625"/>
                  <a:gd name="connsiteY9" fmla="*/ 3530518 h 4993737"/>
                  <a:gd name="connsiteX10" fmla="*/ 2525190 w 3488625"/>
                  <a:gd name="connsiteY10" fmla="*/ 3924414 h 4993737"/>
                  <a:gd name="connsiteX11" fmla="*/ 2482986 w 3488625"/>
                  <a:gd name="connsiteY11" fmla="*/ 4670001 h 4993737"/>
                  <a:gd name="connsiteX12" fmla="*/ 1835872 w 3488625"/>
                  <a:gd name="connsiteY12" fmla="*/ 4993558 h 4993737"/>
                  <a:gd name="connsiteX13" fmla="*/ 1104353 w 3488625"/>
                  <a:gd name="connsiteY13" fmla="*/ 4698136 h 4993737"/>
                  <a:gd name="connsiteX0" fmla="*/ 1012062 w 3396334"/>
                  <a:gd name="connsiteY0" fmla="*/ 4698136 h 4993737"/>
                  <a:gd name="connsiteX1" fmla="*/ 871386 w 3396334"/>
                  <a:gd name="connsiteY1" fmla="*/ 3713398 h 4993737"/>
                  <a:gd name="connsiteX2" fmla="*/ 55459 w 3396334"/>
                  <a:gd name="connsiteY2" fmla="*/ 2700524 h 4993737"/>
                  <a:gd name="connsiteX3" fmla="*/ 131530 w 3396334"/>
                  <a:gd name="connsiteY3" fmla="*/ 1663769 h 4993737"/>
                  <a:gd name="connsiteX4" fmla="*/ 604098 w 3396334"/>
                  <a:gd name="connsiteY4" fmla="*/ 379354 h 4993737"/>
                  <a:gd name="connsiteX5" fmla="*/ 1546231 w 3396334"/>
                  <a:gd name="connsiteY5" fmla="*/ 285 h 4993737"/>
                  <a:gd name="connsiteX6" fmla="*/ 2672049 w 3396334"/>
                  <a:gd name="connsiteY6" fmla="*/ 337152 h 4993737"/>
                  <a:gd name="connsiteX7" fmla="*/ 3347300 w 3396334"/>
                  <a:gd name="connsiteY7" fmla="*/ 1321892 h 4993737"/>
                  <a:gd name="connsiteX8" fmla="*/ 3262892 w 3396334"/>
                  <a:gd name="connsiteY8" fmla="*/ 2616118 h 4993737"/>
                  <a:gd name="connsiteX9" fmla="*/ 2615779 w 3396334"/>
                  <a:gd name="connsiteY9" fmla="*/ 3530518 h 4993737"/>
                  <a:gd name="connsiteX10" fmla="*/ 2432899 w 3396334"/>
                  <a:gd name="connsiteY10" fmla="*/ 3924414 h 4993737"/>
                  <a:gd name="connsiteX11" fmla="*/ 2390695 w 3396334"/>
                  <a:gd name="connsiteY11" fmla="*/ 4670001 h 4993737"/>
                  <a:gd name="connsiteX12" fmla="*/ 1743581 w 3396334"/>
                  <a:gd name="connsiteY12" fmla="*/ 4993558 h 4993737"/>
                  <a:gd name="connsiteX13" fmla="*/ 1012062 w 3396334"/>
                  <a:gd name="connsiteY13" fmla="*/ 4698136 h 4993737"/>
                  <a:gd name="connsiteX0" fmla="*/ 915560 w 3299832"/>
                  <a:gd name="connsiteY0" fmla="*/ 4698136 h 4993737"/>
                  <a:gd name="connsiteX1" fmla="*/ 774884 w 3299832"/>
                  <a:gd name="connsiteY1" fmla="*/ 3713398 h 4993737"/>
                  <a:gd name="connsiteX2" fmla="*/ 117635 w 3299832"/>
                  <a:gd name="connsiteY2" fmla="*/ 2805749 h 4993737"/>
                  <a:gd name="connsiteX3" fmla="*/ 35028 w 3299832"/>
                  <a:gd name="connsiteY3" fmla="*/ 1663769 h 4993737"/>
                  <a:gd name="connsiteX4" fmla="*/ 507596 w 3299832"/>
                  <a:gd name="connsiteY4" fmla="*/ 379354 h 4993737"/>
                  <a:gd name="connsiteX5" fmla="*/ 1449729 w 3299832"/>
                  <a:gd name="connsiteY5" fmla="*/ 285 h 4993737"/>
                  <a:gd name="connsiteX6" fmla="*/ 2575547 w 3299832"/>
                  <a:gd name="connsiteY6" fmla="*/ 337152 h 4993737"/>
                  <a:gd name="connsiteX7" fmla="*/ 3250798 w 3299832"/>
                  <a:gd name="connsiteY7" fmla="*/ 1321892 h 4993737"/>
                  <a:gd name="connsiteX8" fmla="*/ 3166390 w 3299832"/>
                  <a:gd name="connsiteY8" fmla="*/ 2616118 h 4993737"/>
                  <a:gd name="connsiteX9" fmla="*/ 2519277 w 3299832"/>
                  <a:gd name="connsiteY9" fmla="*/ 3530518 h 4993737"/>
                  <a:gd name="connsiteX10" fmla="*/ 2336397 w 3299832"/>
                  <a:gd name="connsiteY10" fmla="*/ 3924414 h 4993737"/>
                  <a:gd name="connsiteX11" fmla="*/ 2294193 w 3299832"/>
                  <a:gd name="connsiteY11" fmla="*/ 4670001 h 4993737"/>
                  <a:gd name="connsiteX12" fmla="*/ 1647079 w 3299832"/>
                  <a:gd name="connsiteY12" fmla="*/ 4993558 h 4993737"/>
                  <a:gd name="connsiteX13" fmla="*/ 915560 w 3299832"/>
                  <a:gd name="connsiteY13" fmla="*/ 4698136 h 4993737"/>
                  <a:gd name="connsiteX0" fmla="*/ 927279 w 3311551"/>
                  <a:gd name="connsiteY0" fmla="*/ 4698136 h 4993737"/>
                  <a:gd name="connsiteX1" fmla="*/ 786603 w 3311551"/>
                  <a:gd name="connsiteY1" fmla="*/ 3713398 h 4993737"/>
                  <a:gd name="connsiteX2" fmla="*/ 129354 w 3311551"/>
                  <a:gd name="connsiteY2" fmla="*/ 2805749 h 4993737"/>
                  <a:gd name="connsiteX3" fmla="*/ 46747 w 3311551"/>
                  <a:gd name="connsiteY3" fmla="*/ 1663769 h 4993737"/>
                  <a:gd name="connsiteX4" fmla="*/ 677992 w 3311551"/>
                  <a:gd name="connsiteY4" fmla="*/ 649930 h 4993737"/>
                  <a:gd name="connsiteX5" fmla="*/ 1461448 w 3311551"/>
                  <a:gd name="connsiteY5" fmla="*/ 285 h 4993737"/>
                  <a:gd name="connsiteX6" fmla="*/ 2587266 w 3311551"/>
                  <a:gd name="connsiteY6" fmla="*/ 337152 h 4993737"/>
                  <a:gd name="connsiteX7" fmla="*/ 3262517 w 3311551"/>
                  <a:gd name="connsiteY7" fmla="*/ 1321892 h 4993737"/>
                  <a:gd name="connsiteX8" fmla="*/ 3178109 w 3311551"/>
                  <a:gd name="connsiteY8" fmla="*/ 2616118 h 4993737"/>
                  <a:gd name="connsiteX9" fmla="*/ 2530996 w 3311551"/>
                  <a:gd name="connsiteY9" fmla="*/ 3530518 h 4993737"/>
                  <a:gd name="connsiteX10" fmla="*/ 2348116 w 3311551"/>
                  <a:gd name="connsiteY10" fmla="*/ 3924414 h 4993737"/>
                  <a:gd name="connsiteX11" fmla="*/ 2305912 w 3311551"/>
                  <a:gd name="connsiteY11" fmla="*/ 4670001 h 4993737"/>
                  <a:gd name="connsiteX12" fmla="*/ 1658798 w 3311551"/>
                  <a:gd name="connsiteY12" fmla="*/ 4993558 h 4993737"/>
                  <a:gd name="connsiteX13" fmla="*/ 927279 w 3311551"/>
                  <a:gd name="connsiteY13" fmla="*/ 4698136 h 4993737"/>
                  <a:gd name="connsiteX0" fmla="*/ 927279 w 3311551"/>
                  <a:gd name="connsiteY0" fmla="*/ 4419414 h 4715015"/>
                  <a:gd name="connsiteX1" fmla="*/ 786603 w 3311551"/>
                  <a:gd name="connsiteY1" fmla="*/ 3434676 h 4715015"/>
                  <a:gd name="connsiteX2" fmla="*/ 129354 w 3311551"/>
                  <a:gd name="connsiteY2" fmla="*/ 2527027 h 4715015"/>
                  <a:gd name="connsiteX3" fmla="*/ 46747 w 3311551"/>
                  <a:gd name="connsiteY3" fmla="*/ 1385047 h 4715015"/>
                  <a:gd name="connsiteX4" fmla="*/ 677992 w 3311551"/>
                  <a:gd name="connsiteY4" fmla="*/ 371208 h 4715015"/>
                  <a:gd name="connsiteX5" fmla="*/ 1635992 w 3311551"/>
                  <a:gd name="connsiteY5" fmla="*/ 112396 h 4715015"/>
                  <a:gd name="connsiteX6" fmla="*/ 2587266 w 3311551"/>
                  <a:gd name="connsiteY6" fmla="*/ 58430 h 4715015"/>
                  <a:gd name="connsiteX7" fmla="*/ 3262517 w 3311551"/>
                  <a:gd name="connsiteY7" fmla="*/ 1043170 h 4715015"/>
                  <a:gd name="connsiteX8" fmla="*/ 3178109 w 3311551"/>
                  <a:gd name="connsiteY8" fmla="*/ 2337396 h 4715015"/>
                  <a:gd name="connsiteX9" fmla="*/ 2530996 w 3311551"/>
                  <a:gd name="connsiteY9" fmla="*/ 3251796 h 4715015"/>
                  <a:gd name="connsiteX10" fmla="*/ 2348116 w 3311551"/>
                  <a:gd name="connsiteY10" fmla="*/ 3645692 h 4715015"/>
                  <a:gd name="connsiteX11" fmla="*/ 2305912 w 3311551"/>
                  <a:gd name="connsiteY11" fmla="*/ 4391279 h 4715015"/>
                  <a:gd name="connsiteX12" fmla="*/ 1658798 w 3311551"/>
                  <a:gd name="connsiteY12" fmla="*/ 4714836 h 4715015"/>
                  <a:gd name="connsiteX13" fmla="*/ 927279 w 3311551"/>
                  <a:gd name="connsiteY13" fmla="*/ 4419414 h 4715015"/>
                  <a:gd name="connsiteX0" fmla="*/ 927279 w 3302159"/>
                  <a:gd name="connsiteY0" fmla="*/ 4307184 h 4602785"/>
                  <a:gd name="connsiteX1" fmla="*/ 786603 w 3302159"/>
                  <a:gd name="connsiteY1" fmla="*/ 3322446 h 4602785"/>
                  <a:gd name="connsiteX2" fmla="*/ 129354 w 3302159"/>
                  <a:gd name="connsiteY2" fmla="*/ 2414797 h 4602785"/>
                  <a:gd name="connsiteX3" fmla="*/ 46747 w 3302159"/>
                  <a:gd name="connsiteY3" fmla="*/ 1272817 h 4602785"/>
                  <a:gd name="connsiteX4" fmla="*/ 677992 w 3302159"/>
                  <a:gd name="connsiteY4" fmla="*/ 258978 h 4602785"/>
                  <a:gd name="connsiteX5" fmla="*/ 1635992 w 3302159"/>
                  <a:gd name="connsiteY5" fmla="*/ 166 h 4602785"/>
                  <a:gd name="connsiteX6" fmla="*/ 2714209 w 3302159"/>
                  <a:gd name="connsiteY6" fmla="*/ 367098 h 4602785"/>
                  <a:gd name="connsiteX7" fmla="*/ 3262517 w 3302159"/>
                  <a:gd name="connsiteY7" fmla="*/ 930940 h 4602785"/>
                  <a:gd name="connsiteX8" fmla="*/ 3178109 w 3302159"/>
                  <a:gd name="connsiteY8" fmla="*/ 2225166 h 4602785"/>
                  <a:gd name="connsiteX9" fmla="*/ 2530996 w 3302159"/>
                  <a:gd name="connsiteY9" fmla="*/ 3139566 h 4602785"/>
                  <a:gd name="connsiteX10" fmla="*/ 2348116 w 3302159"/>
                  <a:gd name="connsiteY10" fmla="*/ 3533462 h 4602785"/>
                  <a:gd name="connsiteX11" fmla="*/ 2305912 w 3302159"/>
                  <a:gd name="connsiteY11" fmla="*/ 4279049 h 4602785"/>
                  <a:gd name="connsiteX12" fmla="*/ 1658798 w 3302159"/>
                  <a:gd name="connsiteY12" fmla="*/ 4602606 h 4602785"/>
                  <a:gd name="connsiteX13" fmla="*/ 927279 w 3302159"/>
                  <a:gd name="connsiteY13" fmla="*/ 4307184 h 4602785"/>
                  <a:gd name="connsiteX0" fmla="*/ 927279 w 3214383"/>
                  <a:gd name="connsiteY0" fmla="*/ 4307249 h 4602850"/>
                  <a:gd name="connsiteX1" fmla="*/ 786603 w 3214383"/>
                  <a:gd name="connsiteY1" fmla="*/ 3322511 h 4602850"/>
                  <a:gd name="connsiteX2" fmla="*/ 129354 w 3214383"/>
                  <a:gd name="connsiteY2" fmla="*/ 2414862 h 4602850"/>
                  <a:gd name="connsiteX3" fmla="*/ 46747 w 3214383"/>
                  <a:gd name="connsiteY3" fmla="*/ 1272882 h 4602850"/>
                  <a:gd name="connsiteX4" fmla="*/ 677992 w 3214383"/>
                  <a:gd name="connsiteY4" fmla="*/ 259043 h 4602850"/>
                  <a:gd name="connsiteX5" fmla="*/ 1635992 w 3214383"/>
                  <a:gd name="connsiteY5" fmla="*/ 231 h 4602850"/>
                  <a:gd name="connsiteX6" fmla="*/ 2714209 w 3214383"/>
                  <a:gd name="connsiteY6" fmla="*/ 367163 h 4602850"/>
                  <a:gd name="connsiteX7" fmla="*/ 3087972 w 3214383"/>
                  <a:gd name="connsiteY7" fmla="*/ 1321837 h 4602850"/>
                  <a:gd name="connsiteX8" fmla="*/ 3178109 w 3214383"/>
                  <a:gd name="connsiteY8" fmla="*/ 2225231 h 4602850"/>
                  <a:gd name="connsiteX9" fmla="*/ 2530996 w 3214383"/>
                  <a:gd name="connsiteY9" fmla="*/ 3139631 h 4602850"/>
                  <a:gd name="connsiteX10" fmla="*/ 2348116 w 3214383"/>
                  <a:gd name="connsiteY10" fmla="*/ 3533527 h 4602850"/>
                  <a:gd name="connsiteX11" fmla="*/ 2305912 w 3214383"/>
                  <a:gd name="connsiteY11" fmla="*/ 4279114 h 4602850"/>
                  <a:gd name="connsiteX12" fmla="*/ 1658798 w 3214383"/>
                  <a:gd name="connsiteY12" fmla="*/ 4602671 h 4602850"/>
                  <a:gd name="connsiteX13" fmla="*/ 927279 w 3214383"/>
                  <a:gd name="connsiteY13" fmla="*/ 4307249 h 4602850"/>
                  <a:gd name="connsiteX0" fmla="*/ 927279 w 3220314"/>
                  <a:gd name="connsiteY0" fmla="*/ 4307273 h 4602874"/>
                  <a:gd name="connsiteX1" fmla="*/ 786603 w 3220314"/>
                  <a:gd name="connsiteY1" fmla="*/ 3322535 h 4602874"/>
                  <a:gd name="connsiteX2" fmla="*/ 129354 w 3220314"/>
                  <a:gd name="connsiteY2" fmla="*/ 2414886 h 4602874"/>
                  <a:gd name="connsiteX3" fmla="*/ 46747 w 3220314"/>
                  <a:gd name="connsiteY3" fmla="*/ 1272906 h 4602874"/>
                  <a:gd name="connsiteX4" fmla="*/ 677992 w 3220314"/>
                  <a:gd name="connsiteY4" fmla="*/ 259067 h 4602874"/>
                  <a:gd name="connsiteX5" fmla="*/ 1635992 w 3220314"/>
                  <a:gd name="connsiteY5" fmla="*/ 255 h 4602874"/>
                  <a:gd name="connsiteX6" fmla="*/ 2523796 w 3220314"/>
                  <a:gd name="connsiteY6" fmla="*/ 352156 h 4602874"/>
                  <a:gd name="connsiteX7" fmla="*/ 3087972 w 3220314"/>
                  <a:gd name="connsiteY7" fmla="*/ 1321861 h 4602874"/>
                  <a:gd name="connsiteX8" fmla="*/ 3178109 w 3220314"/>
                  <a:gd name="connsiteY8" fmla="*/ 2225255 h 4602874"/>
                  <a:gd name="connsiteX9" fmla="*/ 2530996 w 3220314"/>
                  <a:gd name="connsiteY9" fmla="*/ 3139655 h 4602874"/>
                  <a:gd name="connsiteX10" fmla="*/ 2348116 w 3220314"/>
                  <a:gd name="connsiteY10" fmla="*/ 3533551 h 4602874"/>
                  <a:gd name="connsiteX11" fmla="*/ 2305912 w 3220314"/>
                  <a:gd name="connsiteY11" fmla="*/ 4279138 h 4602874"/>
                  <a:gd name="connsiteX12" fmla="*/ 1658798 w 3220314"/>
                  <a:gd name="connsiteY12" fmla="*/ 4602695 h 4602874"/>
                  <a:gd name="connsiteX13" fmla="*/ 927279 w 3220314"/>
                  <a:gd name="connsiteY13" fmla="*/ 4307273 h 4602874"/>
                  <a:gd name="connsiteX0" fmla="*/ 927279 w 3122551"/>
                  <a:gd name="connsiteY0" fmla="*/ 4307273 h 4602874"/>
                  <a:gd name="connsiteX1" fmla="*/ 786603 w 3122551"/>
                  <a:gd name="connsiteY1" fmla="*/ 3322535 h 4602874"/>
                  <a:gd name="connsiteX2" fmla="*/ 129354 w 3122551"/>
                  <a:gd name="connsiteY2" fmla="*/ 2414886 h 4602874"/>
                  <a:gd name="connsiteX3" fmla="*/ 46747 w 3122551"/>
                  <a:gd name="connsiteY3" fmla="*/ 1272906 h 4602874"/>
                  <a:gd name="connsiteX4" fmla="*/ 677992 w 3122551"/>
                  <a:gd name="connsiteY4" fmla="*/ 259067 h 4602874"/>
                  <a:gd name="connsiteX5" fmla="*/ 1635992 w 3122551"/>
                  <a:gd name="connsiteY5" fmla="*/ 255 h 4602874"/>
                  <a:gd name="connsiteX6" fmla="*/ 2523796 w 3122551"/>
                  <a:gd name="connsiteY6" fmla="*/ 352156 h 4602874"/>
                  <a:gd name="connsiteX7" fmla="*/ 3087972 w 3122551"/>
                  <a:gd name="connsiteY7" fmla="*/ 1321861 h 4602874"/>
                  <a:gd name="connsiteX8" fmla="*/ 3003565 w 3122551"/>
                  <a:gd name="connsiteY8" fmla="*/ 2330479 h 4602874"/>
                  <a:gd name="connsiteX9" fmla="*/ 2530996 w 3122551"/>
                  <a:gd name="connsiteY9" fmla="*/ 3139655 h 4602874"/>
                  <a:gd name="connsiteX10" fmla="*/ 2348116 w 3122551"/>
                  <a:gd name="connsiteY10" fmla="*/ 3533551 h 4602874"/>
                  <a:gd name="connsiteX11" fmla="*/ 2305912 w 3122551"/>
                  <a:gd name="connsiteY11" fmla="*/ 4279138 h 4602874"/>
                  <a:gd name="connsiteX12" fmla="*/ 1658798 w 3122551"/>
                  <a:gd name="connsiteY12" fmla="*/ 4602695 h 4602874"/>
                  <a:gd name="connsiteX13" fmla="*/ 927279 w 3122551"/>
                  <a:gd name="connsiteY13" fmla="*/ 4307273 h 4602874"/>
                  <a:gd name="connsiteX0" fmla="*/ 927279 w 3122551"/>
                  <a:gd name="connsiteY0" fmla="*/ 4307237 h 4602838"/>
                  <a:gd name="connsiteX1" fmla="*/ 786603 w 3122551"/>
                  <a:gd name="connsiteY1" fmla="*/ 3322499 h 4602838"/>
                  <a:gd name="connsiteX2" fmla="*/ 129354 w 3122551"/>
                  <a:gd name="connsiteY2" fmla="*/ 2414850 h 4602838"/>
                  <a:gd name="connsiteX3" fmla="*/ 46747 w 3122551"/>
                  <a:gd name="connsiteY3" fmla="*/ 1272870 h 4602838"/>
                  <a:gd name="connsiteX4" fmla="*/ 677992 w 3122551"/>
                  <a:gd name="connsiteY4" fmla="*/ 259031 h 4602838"/>
                  <a:gd name="connsiteX5" fmla="*/ 1635992 w 3122551"/>
                  <a:gd name="connsiteY5" fmla="*/ 219 h 4602838"/>
                  <a:gd name="connsiteX6" fmla="*/ 2523796 w 3122551"/>
                  <a:gd name="connsiteY6" fmla="*/ 352120 h 4602838"/>
                  <a:gd name="connsiteX7" fmla="*/ 3087972 w 3122551"/>
                  <a:gd name="connsiteY7" fmla="*/ 1171505 h 4602838"/>
                  <a:gd name="connsiteX8" fmla="*/ 3003565 w 3122551"/>
                  <a:gd name="connsiteY8" fmla="*/ 2330443 h 4602838"/>
                  <a:gd name="connsiteX9" fmla="*/ 2530996 w 3122551"/>
                  <a:gd name="connsiteY9" fmla="*/ 3139619 h 4602838"/>
                  <a:gd name="connsiteX10" fmla="*/ 2348116 w 3122551"/>
                  <a:gd name="connsiteY10" fmla="*/ 3533515 h 4602838"/>
                  <a:gd name="connsiteX11" fmla="*/ 2305912 w 3122551"/>
                  <a:gd name="connsiteY11" fmla="*/ 4279102 h 4602838"/>
                  <a:gd name="connsiteX12" fmla="*/ 1658798 w 3122551"/>
                  <a:gd name="connsiteY12" fmla="*/ 4602659 h 4602838"/>
                  <a:gd name="connsiteX13" fmla="*/ 927279 w 3122551"/>
                  <a:gd name="connsiteY13" fmla="*/ 4307237 h 4602838"/>
                  <a:gd name="connsiteX0" fmla="*/ 924934 w 3120206"/>
                  <a:gd name="connsiteY0" fmla="*/ 4307237 h 4602838"/>
                  <a:gd name="connsiteX1" fmla="*/ 784258 w 3120206"/>
                  <a:gd name="connsiteY1" fmla="*/ 3322499 h 4602838"/>
                  <a:gd name="connsiteX2" fmla="*/ 127009 w 3120206"/>
                  <a:gd name="connsiteY2" fmla="*/ 2414850 h 4602838"/>
                  <a:gd name="connsiteX3" fmla="*/ 44402 w 3120206"/>
                  <a:gd name="connsiteY3" fmla="*/ 1272870 h 4602838"/>
                  <a:gd name="connsiteX4" fmla="*/ 643911 w 3120206"/>
                  <a:gd name="connsiteY4" fmla="*/ 319159 h 4602838"/>
                  <a:gd name="connsiteX5" fmla="*/ 1633647 w 3120206"/>
                  <a:gd name="connsiteY5" fmla="*/ 219 h 4602838"/>
                  <a:gd name="connsiteX6" fmla="*/ 2521451 w 3120206"/>
                  <a:gd name="connsiteY6" fmla="*/ 352120 h 4602838"/>
                  <a:gd name="connsiteX7" fmla="*/ 3085627 w 3120206"/>
                  <a:gd name="connsiteY7" fmla="*/ 1171505 h 4602838"/>
                  <a:gd name="connsiteX8" fmla="*/ 3001220 w 3120206"/>
                  <a:gd name="connsiteY8" fmla="*/ 2330443 h 4602838"/>
                  <a:gd name="connsiteX9" fmla="*/ 2528651 w 3120206"/>
                  <a:gd name="connsiteY9" fmla="*/ 3139619 h 4602838"/>
                  <a:gd name="connsiteX10" fmla="*/ 2345771 w 3120206"/>
                  <a:gd name="connsiteY10" fmla="*/ 3533515 h 4602838"/>
                  <a:gd name="connsiteX11" fmla="*/ 2303567 w 3120206"/>
                  <a:gd name="connsiteY11" fmla="*/ 4279102 h 4602838"/>
                  <a:gd name="connsiteX12" fmla="*/ 1656453 w 3120206"/>
                  <a:gd name="connsiteY12" fmla="*/ 4602659 h 4602838"/>
                  <a:gd name="connsiteX13" fmla="*/ 924934 w 3120206"/>
                  <a:gd name="connsiteY13" fmla="*/ 4307237 h 4602838"/>
                  <a:gd name="connsiteX0" fmla="*/ 922462 w 3117734"/>
                  <a:gd name="connsiteY0" fmla="*/ 4307237 h 4602800"/>
                  <a:gd name="connsiteX1" fmla="*/ 718315 w 3117734"/>
                  <a:gd name="connsiteY1" fmla="*/ 3472820 h 4602800"/>
                  <a:gd name="connsiteX2" fmla="*/ 124537 w 3117734"/>
                  <a:gd name="connsiteY2" fmla="*/ 2414850 h 4602800"/>
                  <a:gd name="connsiteX3" fmla="*/ 41930 w 3117734"/>
                  <a:gd name="connsiteY3" fmla="*/ 1272870 h 4602800"/>
                  <a:gd name="connsiteX4" fmla="*/ 641439 w 3117734"/>
                  <a:gd name="connsiteY4" fmla="*/ 319159 h 4602800"/>
                  <a:gd name="connsiteX5" fmla="*/ 1631175 w 3117734"/>
                  <a:gd name="connsiteY5" fmla="*/ 219 h 4602800"/>
                  <a:gd name="connsiteX6" fmla="*/ 2518979 w 3117734"/>
                  <a:gd name="connsiteY6" fmla="*/ 352120 h 4602800"/>
                  <a:gd name="connsiteX7" fmla="*/ 3083155 w 3117734"/>
                  <a:gd name="connsiteY7" fmla="*/ 1171505 h 4602800"/>
                  <a:gd name="connsiteX8" fmla="*/ 2998748 w 3117734"/>
                  <a:gd name="connsiteY8" fmla="*/ 2330443 h 4602800"/>
                  <a:gd name="connsiteX9" fmla="*/ 2526179 w 3117734"/>
                  <a:gd name="connsiteY9" fmla="*/ 3139619 h 4602800"/>
                  <a:gd name="connsiteX10" fmla="*/ 2343299 w 3117734"/>
                  <a:gd name="connsiteY10" fmla="*/ 3533515 h 4602800"/>
                  <a:gd name="connsiteX11" fmla="*/ 2301095 w 3117734"/>
                  <a:gd name="connsiteY11" fmla="*/ 4279102 h 4602800"/>
                  <a:gd name="connsiteX12" fmla="*/ 1653981 w 3117734"/>
                  <a:gd name="connsiteY12" fmla="*/ 4602659 h 4602800"/>
                  <a:gd name="connsiteX13" fmla="*/ 922462 w 3117734"/>
                  <a:gd name="connsiteY13" fmla="*/ 4307237 h 4602800"/>
                  <a:gd name="connsiteX0" fmla="*/ 924299 w 3119571"/>
                  <a:gd name="connsiteY0" fmla="*/ 4307237 h 4602800"/>
                  <a:gd name="connsiteX1" fmla="*/ 767756 w 3119571"/>
                  <a:gd name="connsiteY1" fmla="*/ 3472820 h 4602800"/>
                  <a:gd name="connsiteX2" fmla="*/ 126374 w 3119571"/>
                  <a:gd name="connsiteY2" fmla="*/ 2414850 h 4602800"/>
                  <a:gd name="connsiteX3" fmla="*/ 43767 w 3119571"/>
                  <a:gd name="connsiteY3" fmla="*/ 1272870 h 4602800"/>
                  <a:gd name="connsiteX4" fmla="*/ 643276 w 3119571"/>
                  <a:gd name="connsiteY4" fmla="*/ 319159 h 4602800"/>
                  <a:gd name="connsiteX5" fmla="*/ 1633012 w 3119571"/>
                  <a:gd name="connsiteY5" fmla="*/ 219 h 4602800"/>
                  <a:gd name="connsiteX6" fmla="*/ 2520816 w 3119571"/>
                  <a:gd name="connsiteY6" fmla="*/ 352120 h 4602800"/>
                  <a:gd name="connsiteX7" fmla="*/ 3084992 w 3119571"/>
                  <a:gd name="connsiteY7" fmla="*/ 1171505 h 4602800"/>
                  <a:gd name="connsiteX8" fmla="*/ 3000585 w 3119571"/>
                  <a:gd name="connsiteY8" fmla="*/ 2330443 h 4602800"/>
                  <a:gd name="connsiteX9" fmla="*/ 2528016 w 3119571"/>
                  <a:gd name="connsiteY9" fmla="*/ 3139619 h 4602800"/>
                  <a:gd name="connsiteX10" fmla="*/ 2345136 w 3119571"/>
                  <a:gd name="connsiteY10" fmla="*/ 3533515 h 4602800"/>
                  <a:gd name="connsiteX11" fmla="*/ 2302932 w 3119571"/>
                  <a:gd name="connsiteY11" fmla="*/ 4279102 h 4602800"/>
                  <a:gd name="connsiteX12" fmla="*/ 1655818 w 3119571"/>
                  <a:gd name="connsiteY12" fmla="*/ 4602659 h 4602800"/>
                  <a:gd name="connsiteX13" fmla="*/ 924299 w 3119571"/>
                  <a:gd name="connsiteY13" fmla="*/ 4307237 h 4602800"/>
                  <a:gd name="connsiteX0" fmla="*/ 924300 w 3119572"/>
                  <a:gd name="connsiteY0" fmla="*/ 4307237 h 4602800"/>
                  <a:gd name="connsiteX1" fmla="*/ 767757 w 3119572"/>
                  <a:gd name="connsiteY1" fmla="*/ 3472820 h 4602800"/>
                  <a:gd name="connsiteX2" fmla="*/ 126375 w 3119572"/>
                  <a:gd name="connsiteY2" fmla="*/ 2414850 h 4602800"/>
                  <a:gd name="connsiteX3" fmla="*/ 43768 w 3119572"/>
                  <a:gd name="connsiteY3" fmla="*/ 1272870 h 4602800"/>
                  <a:gd name="connsiteX4" fmla="*/ 643277 w 3119572"/>
                  <a:gd name="connsiteY4" fmla="*/ 319159 h 4602800"/>
                  <a:gd name="connsiteX5" fmla="*/ 1633013 w 3119572"/>
                  <a:gd name="connsiteY5" fmla="*/ 219 h 4602800"/>
                  <a:gd name="connsiteX6" fmla="*/ 2520817 w 3119572"/>
                  <a:gd name="connsiteY6" fmla="*/ 352120 h 4602800"/>
                  <a:gd name="connsiteX7" fmla="*/ 3084993 w 3119572"/>
                  <a:gd name="connsiteY7" fmla="*/ 1171505 h 4602800"/>
                  <a:gd name="connsiteX8" fmla="*/ 3000586 w 3119572"/>
                  <a:gd name="connsiteY8" fmla="*/ 2330443 h 4602800"/>
                  <a:gd name="connsiteX9" fmla="*/ 2528017 w 3119572"/>
                  <a:gd name="connsiteY9" fmla="*/ 3139619 h 4602800"/>
                  <a:gd name="connsiteX10" fmla="*/ 2345137 w 3119572"/>
                  <a:gd name="connsiteY10" fmla="*/ 3533515 h 4602800"/>
                  <a:gd name="connsiteX11" fmla="*/ 2302933 w 3119572"/>
                  <a:gd name="connsiteY11" fmla="*/ 4279102 h 4602800"/>
                  <a:gd name="connsiteX12" fmla="*/ 1655819 w 3119572"/>
                  <a:gd name="connsiteY12" fmla="*/ 4602659 h 4602800"/>
                  <a:gd name="connsiteX13" fmla="*/ 924300 w 3119572"/>
                  <a:gd name="connsiteY13" fmla="*/ 4307237 h 4602800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9572"/>
                  <a:gd name="connsiteY0" fmla="*/ 4307237 h 4602843"/>
                  <a:gd name="connsiteX1" fmla="*/ 767757 w 3119572"/>
                  <a:gd name="connsiteY1" fmla="*/ 3307467 h 4602843"/>
                  <a:gd name="connsiteX2" fmla="*/ 126375 w 3119572"/>
                  <a:gd name="connsiteY2" fmla="*/ 2414850 h 4602843"/>
                  <a:gd name="connsiteX3" fmla="*/ 43768 w 3119572"/>
                  <a:gd name="connsiteY3" fmla="*/ 1272870 h 4602843"/>
                  <a:gd name="connsiteX4" fmla="*/ 643277 w 3119572"/>
                  <a:gd name="connsiteY4" fmla="*/ 319159 h 4602843"/>
                  <a:gd name="connsiteX5" fmla="*/ 1633013 w 3119572"/>
                  <a:gd name="connsiteY5" fmla="*/ 219 h 4602843"/>
                  <a:gd name="connsiteX6" fmla="*/ 2520817 w 3119572"/>
                  <a:gd name="connsiteY6" fmla="*/ 352120 h 4602843"/>
                  <a:gd name="connsiteX7" fmla="*/ 3084993 w 3119572"/>
                  <a:gd name="connsiteY7" fmla="*/ 1171505 h 4602843"/>
                  <a:gd name="connsiteX8" fmla="*/ 3000586 w 3119572"/>
                  <a:gd name="connsiteY8" fmla="*/ 2330443 h 4602843"/>
                  <a:gd name="connsiteX9" fmla="*/ 2528017 w 3119572"/>
                  <a:gd name="connsiteY9" fmla="*/ 3139619 h 4602843"/>
                  <a:gd name="connsiteX10" fmla="*/ 2345137 w 3119572"/>
                  <a:gd name="connsiteY10" fmla="*/ 3533515 h 4602843"/>
                  <a:gd name="connsiteX11" fmla="*/ 2302933 w 3119572"/>
                  <a:gd name="connsiteY11" fmla="*/ 4279102 h 4602843"/>
                  <a:gd name="connsiteX12" fmla="*/ 1655819 w 3119572"/>
                  <a:gd name="connsiteY12" fmla="*/ 4602659 h 4602843"/>
                  <a:gd name="connsiteX13" fmla="*/ 924300 w 3119572"/>
                  <a:gd name="connsiteY13" fmla="*/ 4307237 h 4602843"/>
                  <a:gd name="connsiteX0" fmla="*/ 924300 w 3118091"/>
                  <a:gd name="connsiteY0" fmla="*/ 4307237 h 4602843"/>
                  <a:gd name="connsiteX1" fmla="*/ 767757 w 3118091"/>
                  <a:gd name="connsiteY1" fmla="*/ 3307467 h 4602843"/>
                  <a:gd name="connsiteX2" fmla="*/ 126375 w 3118091"/>
                  <a:gd name="connsiteY2" fmla="*/ 2414850 h 4602843"/>
                  <a:gd name="connsiteX3" fmla="*/ 43768 w 3118091"/>
                  <a:gd name="connsiteY3" fmla="*/ 1272870 h 4602843"/>
                  <a:gd name="connsiteX4" fmla="*/ 643277 w 3118091"/>
                  <a:gd name="connsiteY4" fmla="*/ 319159 h 4602843"/>
                  <a:gd name="connsiteX5" fmla="*/ 1633013 w 3118091"/>
                  <a:gd name="connsiteY5" fmla="*/ 219 h 4602843"/>
                  <a:gd name="connsiteX6" fmla="*/ 2520817 w 3118091"/>
                  <a:gd name="connsiteY6" fmla="*/ 352120 h 4602843"/>
                  <a:gd name="connsiteX7" fmla="*/ 3084993 w 3118091"/>
                  <a:gd name="connsiteY7" fmla="*/ 1171505 h 4602843"/>
                  <a:gd name="connsiteX8" fmla="*/ 3000586 w 3118091"/>
                  <a:gd name="connsiteY8" fmla="*/ 2330443 h 4602843"/>
                  <a:gd name="connsiteX9" fmla="*/ 2575620 w 3118091"/>
                  <a:gd name="connsiteY9" fmla="*/ 3154651 h 4602843"/>
                  <a:gd name="connsiteX10" fmla="*/ 2345137 w 3118091"/>
                  <a:gd name="connsiteY10" fmla="*/ 3533515 h 4602843"/>
                  <a:gd name="connsiteX11" fmla="*/ 2302933 w 3118091"/>
                  <a:gd name="connsiteY11" fmla="*/ 4279102 h 4602843"/>
                  <a:gd name="connsiteX12" fmla="*/ 1655819 w 3118091"/>
                  <a:gd name="connsiteY12" fmla="*/ 4602659 h 4602843"/>
                  <a:gd name="connsiteX13" fmla="*/ 924300 w 3118091"/>
                  <a:gd name="connsiteY13" fmla="*/ 4307237 h 4602843"/>
                  <a:gd name="connsiteX0" fmla="*/ 924300 w 3134467"/>
                  <a:gd name="connsiteY0" fmla="*/ 4307237 h 4602843"/>
                  <a:gd name="connsiteX1" fmla="*/ 767757 w 3134467"/>
                  <a:gd name="connsiteY1" fmla="*/ 3307467 h 4602843"/>
                  <a:gd name="connsiteX2" fmla="*/ 126375 w 3134467"/>
                  <a:gd name="connsiteY2" fmla="*/ 2414850 h 4602843"/>
                  <a:gd name="connsiteX3" fmla="*/ 43768 w 3134467"/>
                  <a:gd name="connsiteY3" fmla="*/ 1272870 h 4602843"/>
                  <a:gd name="connsiteX4" fmla="*/ 643277 w 3134467"/>
                  <a:gd name="connsiteY4" fmla="*/ 319159 h 4602843"/>
                  <a:gd name="connsiteX5" fmla="*/ 1633013 w 3134467"/>
                  <a:gd name="connsiteY5" fmla="*/ 219 h 4602843"/>
                  <a:gd name="connsiteX6" fmla="*/ 2520817 w 3134467"/>
                  <a:gd name="connsiteY6" fmla="*/ 352120 h 4602843"/>
                  <a:gd name="connsiteX7" fmla="*/ 3084993 w 3134467"/>
                  <a:gd name="connsiteY7" fmla="*/ 1171505 h 4602843"/>
                  <a:gd name="connsiteX8" fmla="*/ 3048189 w 3134467"/>
                  <a:gd name="connsiteY8" fmla="*/ 2345476 h 4602843"/>
                  <a:gd name="connsiteX9" fmla="*/ 2575620 w 3134467"/>
                  <a:gd name="connsiteY9" fmla="*/ 3154651 h 4602843"/>
                  <a:gd name="connsiteX10" fmla="*/ 2345137 w 3134467"/>
                  <a:gd name="connsiteY10" fmla="*/ 3533515 h 4602843"/>
                  <a:gd name="connsiteX11" fmla="*/ 2302933 w 3134467"/>
                  <a:gd name="connsiteY11" fmla="*/ 4279102 h 4602843"/>
                  <a:gd name="connsiteX12" fmla="*/ 1655819 w 3134467"/>
                  <a:gd name="connsiteY12" fmla="*/ 4602659 h 4602843"/>
                  <a:gd name="connsiteX13" fmla="*/ 924300 w 3134467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237 h 4602843"/>
                  <a:gd name="connsiteX1" fmla="*/ 718314 w 3132628"/>
                  <a:gd name="connsiteY1" fmla="*/ 3307467 h 4602843"/>
                  <a:gd name="connsiteX2" fmla="*/ 124536 w 3132628"/>
                  <a:gd name="connsiteY2" fmla="*/ 2414850 h 4602843"/>
                  <a:gd name="connsiteX3" fmla="*/ 41929 w 3132628"/>
                  <a:gd name="connsiteY3" fmla="*/ 1272870 h 4602843"/>
                  <a:gd name="connsiteX4" fmla="*/ 641438 w 3132628"/>
                  <a:gd name="connsiteY4" fmla="*/ 319159 h 4602843"/>
                  <a:gd name="connsiteX5" fmla="*/ 1631174 w 3132628"/>
                  <a:gd name="connsiteY5" fmla="*/ 219 h 4602843"/>
                  <a:gd name="connsiteX6" fmla="*/ 2518978 w 3132628"/>
                  <a:gd name="connsiteY6" fmla="*/ 352120 h 4602843"/>
                  <a:gd name="connsiteX7" fmla="*/ 3083154 w 3132628"/>
                  <a:gd name="connsiteY7" fmla="*/ 1171505 h 4602843"/>
                  <a:gd name="connsiteX8" fmla="*/ 3046350 w 3132628"/>
                  <a:gd name="connsiteY8" fmla="*/ 2345476 h 4602843"/>
                  <a:gd name="connsiteX9" fmla="*/ 2573781 w 3132628"/>
                  <a:gd name="connsiteY9" fmla="*/ 3154651 h 4602843"/>
                  <a:gd name="connsiteX10" fmla="*/ 2343298 w 3132628"/>
                  <a:gd name="connsiteY10" fmla="*/ 3533515 h 4602843"/>
                  <a:gd name="connsiteX11" fmla="*/ 2301094 w 3132628"/>
                  <a:gd name="connsiteY11" fmla="*/ 4279102 h 4602843"/>
                  <a:gd name="connsiteX12" fmla="*/ 1653980 w 3132628"/>
                  <a:gd name="connsiteY12" fmla="*/ 4602659 h 4602843"/>
                  <a:gd name="connsiteX13" fmla="*/ 922461 w 3132628"/>
                  <a:gd name="connsiteY13" fmla="*/ 4307237 h 4602843"/>
                  <a:gd name="connsiteX0" fmla="*/ 922461 w 3132628"/>
                  <a:gd name="connsiteY0" fmla="*/ 4307018 h 4602624"/>
                  <a:gd name="connsiteX1" fmla="*/ 718314 w 3132628"/>
                  <a:gd name="connsiteY1" fmla="*/ 3307248 h 4602624"/>
                  <a:gd name="connsiteX2" fmla="*/ 124536 w 3132628"/>
                  <a:gd name="connsiteY2" fmla="*/ 2414631 h 4602624"/>
                  <a:gd name="connsiteX3" fmla="*/ 41929 w 3132628"/>
                  <a:gd name="connsiteY3" fmla="*/ 1272651 h 4602624"/>
                  <a:gd name="connsiteX4" fmla="*/ 641438 w 3132628"/>
                  <a:gd name="connsiteY4" fmla="*/ 318940 h 4602624"/>
                  <a:gd name="connsiteX5" fmla="*/ 1631174 w 3132628"/>
                  <a:gd name="connsiteY5" fmla="*/ 0 h 4602624"/>
                  <a:gd name="connsiteX6" fmla="*/ 2518978 w 3132628"/>
                  <a:gd name="connsiteY6" fmla="*/ 351901 h 4602624"/>
                  <a:gd name="connsiteX7" fmla="*/ 3083154 w 3132628"/>
                  <a:gd name="connsiteY7" fmla="*/ 1171286 h 4602624"/>
                  <a:gd name="connsiteX8" fmla="*/ 3046350 w 3132628"/>
                  <a:gd name="connsiteY8" fmla="*/ 2345257 h 4602624"/>
                  <a:gd name="connsiteX9" fmla="*/ 2573781 w 3132628"/>
                  <a:gd name="connsiteY9" fmla="*/ 3154432 h 4602624"/>
                  <a:gd name="connsiteX10" fmla="*/ 2343298 w 3132628"/>
                  <a:gd name="connsiteY10" fmla="*/ 3533296 h 4602624"/>
                  <a:gd name="connsiteX11" fmla="*/ 2301094 w 3132628"/>
                  <a:gd name="connsiteY11" fmla="*/ 4278883 h 4602624"/>
                  <a:gd name="connsiteX12" fmla="*/ 1653980 w 3132628"/>
                  <a:gd name="connsiteY12" fmla="*/ 4602440 h 4602624"/>
                  <a:gd name="connsiteX13" fmla="*/ 922461 w 3132628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018 h 4602624"/>
                  <a:gd name="connsiteX1" fmla="*/ 718314 w 3130166"/>
                  <a:gd name="connsiteY1" fmla="*/ 3307248 h 4602624"/>
                  <a:gd name="connsiteX2" fmla="*/ 124536 w 3130166"/>
                  <a:gd name="connsiteY2" fmla="*/ 2414631 h 4602624"/>
                  <a:gd name="connsiteX3" fmla="*/ 41929 w 3130166"/>
                  <a:gd name="connsiteY3" fmla="*/ 1272651 h 4602624"/>
                  <a:gd name="connsiteX4" fmla="*/ 641438 w 3130166"/>
                  <a:gd name="connsiteY4" fmla="*/ 318940 h 4602624"/>
                  <a:gd name="connsiteX5" fmla="*/ 1631174 w 3130166"/>
                  <a:gd name="connsiteY5" fmla="*/ 0 h 4602624"/>
                  <a:gd name="connsiteX6" fmla="*/ 2553062 w 3130166"/>
                  <a:gd name="connsiteY6" fmla="*/ 351901 h 4602624"/>
                  <a:gd name="connsiteX7" fmla="*/ 3083154 w 3130166"/>
                  <a:gd name="connsiteY7" fmla="*/ 1171286 h 4602624"/>
                  <a:gd name="connsiteX8" fmla="*/ 3046350 w 3130166"/>
                  <a:gd name="connsiteY8" fmla="*/ 2345257 h 4602624"/>
                  <a:gd name="connsiteX9" fmla="*/ 2573781 w 3130166"/>
                  <a:gd name="connsiteY9" fmla="*/ 3154432 h 4602624"/>
                  <a:gd name="connsiteX10" fmla="*/ 2343298 w 3130166"/>
                  <a:gd name="connsiteY10" fmla="*/ 3533296 h 4602624"/>
                  <a:gd name="connsiteX11" fmla="*/ 2301094 w 3130166"/>
                  <a:gd name="connsiteY11" fmla="*/ 4278883 h 4602624"/>
                  <a:gd name="connsiteX12" fmla="*/ 1653980 w 3130166"/>
                  <a:gd name="connsiteY12" fmla="*/ 4602440 h 4602624"/>
                  <a:gd name="connsiteX13" fmla="*/ 922461 w 3130166"/>
                  <a:gd name="connsiteY13" fmla="*/ 4307018 h 4602624"/>
                  <a:gd name="connsiteX0" fmla="*/ 922461 w 3130166"/>
                  <a:gd name="connsiteY0" fmla="*/ 4307630 h 4603236"/>
                  <a:gd name="connsiteX1" fmla="*/ 718314 w 3130166"/>
                  <a:gd name="connsiteY1" fmla="*/ 3307860 h 4603236"/>
                  <a:gd name="connsiteX2" fmla="*/ 124536 w 3130166"/>
                  <a:gd name="connsiteY2" fmla="*/ 2415243 h 4603236"/>
                  <a:gd name="connsiteX3" fmla="*/ 41929 w 3130166"/>
                  <a:gd name="connsiteY3" fmla="*/ 1273263 h 4603236"/>
                  <a:gd name="connsiteX4" fmla="*/ 641438 w 3130166"/>
                  <a:gd name="connsiteY4" fmla="*/ 319552 h 4603236"/>
                  <a:gd name="connsiteX5" fmla="*/ 1631174 w 3130166"/>
                  <a:gd name="connsiteY5" fmla="*/ 612 h 4603236"/>
                  <a:gd name="connsiteX6" fmla="*/ 2553062 w 3130166"/>
                  <a:gd name="connsiteY6" fmla="*/ 352513 h 4603236"/>
                  <a:gd name="connsiteX7" fmla="*/ 3083154 w 3130166"/>
                  <a:gd name="connsiteY7" fmla="*/ 1171898 h 4603236"/>
                  <a:gd name="connsiteX8" fmla="*/ 3046350 w 3130166"/>
                  <a:gd name="connsiteY8" fmla="*/ 2345869 h 4603236"/>
                  <a:gd name="connsiteX9" fmla="*/ 2573781 w 3130166"/>
                  <a:gd name="connsiteY9" fmla="*/ 3155044 h 4603236"/>
                  <a:gd name="connsiteX10" fmla="*/ 2343298 w 3130166"/>
                  <a:gd name="connsiteY10" fmla="*/ 3533908 h 4603236"/>
                  <a:gd name="connsiteX11" fmla="*/ 2301094 w 3130166"/>
                  <a:gd name="connsiteY11" fmla="*/ 4279495 h 4603236"/>
                  <a:gd name="connsiteX12" fmla="*/ 1653980 w 3130166"/>
                  <a:gd name="connsiteY12" fmla="*/ 4603052 h 4603236"/>
                  <a:gd name="connsiteX13" fmla="*/ 922461 w 3130166"/>
                  <a:gd name="connsiteY13" fmla="*/ 4307630 h 4603236"/>
                  <a:gd name="connsiteX0" fmla="*/ 922461 w 3130166"/>
                  <a:gd name="connsiteY0" fmla="*/ 4307144 h 4602750"/>
                  <a:gd name="connsiteX1" fmla="*/ 718314 w 3130166"/>
                  <a:gd name="connsiteY1" fmla="*/ 3307374 h 4602750"/>
                  <a:gd name="connsiteX2" fmla="*/ 124536 w 3130166"/>
                  <a:gd name="connsiteY2" fmla="*/ 2414757 h 4602750"/>
                  <a:gd name="connsiteX3" fmla="*/ 41929 w 3130166"/>
                  <a:gd name="connsiteY3" fmla="*/ 1272777 h 4602750"/>
                  <a:gd name="connsiteX4" fmla="*/ 641438 w 3130166"/>
                  <a:gd name="connsiteY4" fmla="*/ 319066 h 4602750"/>
                  <a:gd name="connsiteX5" fmla="*/ 1631174 w 3130166"/>
                  <a:gd name="connsiteY5" fmla="*/ 126 h 4602750"/>
                  <a:gd name="connsiteX6" fmla="*/ 2553062 w 3130166"/>
                  <a:gd name="connsiteY6" fmla="*/ 352027 h 4602750"/>
                  <a:gd name="connsiteX7" fmla="*/ 3083154 w 3130166"/>
                  <a:gd name="connsiteY7" fmla="*/ 1171412 h 4602750"/>
                  <a:gd name="connsiteX8" fmla="*/ 3046350 w 3130166"/>
                  <a:gd name="connsiteY8" fmla="*/ 2345383 h 4602750"/>
                  <a:gd name="connsiteX9" fmla="*/ 2573781 w 3130166"/>
                  <a:gd name="connsiteY9" fmla="*/ 3154558 h 4602750"/>
                  <a:gd name="connsiteX10" fmla="*/ 2343298 w 3130166"/>
                  <a:gd name="connsiteY10" fmla="*/ 3533422 h 4602750"/>
                  <a:gd name="connsiteX11" fmla="*/ 2301094 w 3130166"/>
                  <a:gd name="connsiteY11" fmla="*/ 4279009 h 4602750"/>
                  <a:gd name="connsiteX12" fmla="*/ 1653980 w 3130166"/>
                  <a:gd name="connsiteY12" fmla="*/ 4602566 h 4602750"/>
                  <a:gd name="connsiteX13" fmla="*/ 922461 w 3130166"/>
                  <a:gd name="connsiteY13" fmla="*/ 4307144 h 460275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30166"/>
                  <a:gd name="connsiteY0" fmla="*/ 4307384 h 4602990"/>
                  <a:gd name="connsiteX1" fmla="*/ 718314 w 3130166"/>
                  <a:gd name="connsiteY1" fmla="*/ 3307614 h 4602990"/>
                  <a:gd name="connsiteX2" fmla="*/ 124536 w 3130166"/>
                  <a:gd name="connsiteY2" fmla="*/ 2414997 h 4602990"/>
                  <a:gd name="connsiteX3" fmla="*/ 41929 w 3130166"/>
                  <a:gd name="connsiteY3" fmla="*/ 1273017 h 4602990"/>
                  <a:gd name="connsiteX4" fmla="*/ 641438 w 3130166"/>
                  <a:gd name="connsiteY4" fmla="*/ 319306 h 4602990"/>
                  <a:gd name="connsiteX5" fmla="*/ 1631174 w 3130166"/>
                  <a:gd name="connsiteY5" fmla="*/ 366 h 4602990"/>
                  <a:gd name="connsiteX6" fmla="*/ 2553062 w 3130166"/>
                  <a:gd name="connsiteY6" fmla="*/ 352267 h 4602990"/>
                  <a:gd name="connsiteX7" fmla="*/ 3083154 w 3130166"/>
                  <a:gd name="connsiteY7" fmla="*/ 1171652 h 4602990"/>
                  <a:gd name="connsiteX8" fmla="*/ 3046350 w 3130166"/>
                  <a:gd name="connsiteY8" fmla="*/ 2345623 h 4602990"/>
                  <a:gd name="connsiteX9" fmla="*/ 2573781 w 3130166"/>
                  <a:gd name="connsiteY9" fmla="*/ 3154798 h 4602990"/>
                  <a:gd name="connsiteX10" fmla="*/ 2343298 w 3130166"/>
                  <a:gd name="connsiteY10" fmla="*/ 3533662 h 4602990"/>
                  <a:gd name="connsiteX11" fmla="*/ 2301094 w 3130166"/>
                  <a:gd name="connsiteY11" fmla="*/ 4279249 h 4602990"/>
                  <a:gd name="connsiteX12" fmla="*/ 1653980 w 3130166"/>
                  <a:gd name="connsiteY12" fmla="*/ 4602806 h 4602990"/>
                  <a:gd name="connsiteX13" fmla="*/ 922461 w 3130166"/>
                  <a:gd name="connsiteY13" fmla="*/ 4307384 h 4602990"/>
                  <a:gd name="connsiteX0" fmla="*/ 922461 w 3154686"/>
                  <a:gd name="connsiteY0" fmla="*/ 4307384 h 4602990"/>
                  <a:gd name="connsiteX1" fmla="*/ 718314 w 3154686"/>
                  <a:gd name="connsiteY1" fmla="*/ 3307614 h 4602990"/>
                  <a:gd name="connsiteX2" fmla="*/ 124536 w 3154686"/>
                  <a:gd name="connsiteY2" fmla="*/ 2414997 h 4602990"/>
                  <a:gd name="connsiteX3" fmla="*/ 41929 w 3154686"/>
                  <a:gd name="connsiteY3" fmla="*/ 1273017 h 4602990"/>
                  <a:gd name="connsiteX4" fmla="*/ 641438 w 3154686"/>
                  <a:gd name="connsiteY4" fmla="*/ 319306 h 4602990"/>
                  <a:gd name="connsiteX5" fmla="*/ 1631174 w 3154686"/>
                  <a:gd name="connsiteY5" fmla="*/ 366 h 4602990"/>
                  <a:gd name="connsiteX6" fmla="*/ 2553062 w 3154686"/>
                  <a:gd name="connsiteY6" fmla="*/ 352267 h 4602990"/>
                  <a:gd name="connsiteX7" fmla="*/ 3083154 w 3154686"/>
                  <a:gd name="connsiteY7" fmla="*/ 1171652 h 4602990"/>
                  <a:gd name="connsiteX8" fmla="*/ 3046350 w 3154686"/>
                  <a:gd name="connsiteY8" fmla="*/ 2345623 h 4602990"/>
                  <a:gd name="connsiteX9" fmla="*/ 2573781 w 3154686"/>
                  <a:gd name="connsiteY9" fmla="*/ 3154798 h 4602990"/>
                  <a:gd name="connsiteX10" fmla="*/ 2343298 w 3154686"/>
                  <a:gd name="connsiteY10" fmla="*/ 3533662 h 4602990"/>
                  <a:gd name="connsiteX11" fmla="*/ 2301094 w 3154686"/>
                  <a:gd name="connsiteY11" fmla="*/ 4279249 h 4602990"/>
                  <a:gd name="connsiteX12" fmla="*/ 1653980 w 3154686"/>
                  <a:gd name="connsiteY12" fmla="*/ 4602806 h 4602990"/>
                  <a:gd name="connsiteX13" fmla="*/ 922461 w 3154686"/>
                  <a:gd name="connsiteY13" fmla="*/ 4307384 h 4602990"/>
                  <a:gd name="connsiteX0" fmla="*/ 936922 w 3169147"/>
                  <a:gd name="connsiteY0" fmla="*/ 4307384 h 4602990"/>
                  <a:gd name="connsiteX1" fmla="*/ 732775 w 3169147"/>
                  <a:gd name="connsiteY1" fmla="*/ 3307614 h 4602990"/>
                  <a:gd name="connsiteX2" fmla="*/ 138997 w 3169147"/>
                  <a:gd name="connsiteY2" fmla="*/ 2414997 h 4602990"/>
                  <a:gd name="connsiteX3" fmla="*/ 56390 w 3169147"/>
                  <a:gd name="connsiteY3" fmla="*/ 1273017 h 4602990"/>
                  <a:gd name="connsiteX4" fmla="*/ 655899 w 3169147"/>
                  <a:gd name="connsiteY4" fmla="*/ 319306 h 4602990"/>
                  <a:gd name="connsiteX5" fmla="*/ 1645635 w 3169147"/>
                  <a:gd name="connsiteY5" fmla="*/ 366 h 4602990"/>
                  <a:gd name="connsiteX6" fmla="*/ 2567523 w 3169147"/>
                  <a:gd name="connsiteY6" fmla="*/ 352267 h 4602990"/>
                  <a:gd name="connsiteX7" fmla="*/ 3097615 w 3169147"/>
                  <a:gd name="connsiteY7" fmla="*/ 1171652 h 4602990"/>
                  <a:gd name="connsiteX8" fmla="*/ 3060811 w 3169147"/>
                  <a:gd name="connsiteY8" fmla="*/ 2345623 h 4602990"/>
                  <a:gd name="connsiteX9" fmla="*/ 2588242 w 3169147"/>
                  <a:gd name="connsiteY9" fmla="*/ 3154798 h 4602990"/>
                  <a:gd name="connsiteX10" fmla="*/ 2357759 w 3169147"/>
                  <a:gd name="connsiteY10" fmla="*/ 3533662 h 4602990"/>
                  <a:gd name="connsiteX11" fmla="*/ 2315555 w 3169147"/>
                  <a:gd name="connsiteY11" fmla="*/ 4279249 h 4602990"/>
                  <a:gd name="connsiteX12" fmla="*/ 1668441 w 3169147"/>
                  <a:gd name="connsiteY12" fmla="*/ 4602806 h 4602990"/>
                  <a:gd name="connsiteX13" fmla="*/ 936922 w 3169147"/>
                  <a:gd name="connsiteY13" fmla="*/ 4307384 h 46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69147" h="4602990">
                    <a:moveTo>
                      <a:pt x="936922" y="4307384"/>
                    </a:moveTo>
                    <a:cubicBezTo>
                      <a:pt x="780978" y="4091519"/>
                      <a:pt x="1072043" y="3713205"/>
                      <a:pt x="732775" y="3307614"/>
                    </a:cubicBezTo>
                    <a:cubicBezTo>
                      <a:pt x="393507" y="2902023"/>
                      <a:pt x="306262" y="2779927"/>
                      <a:pt x="138997" y="2414997"/>
                    </a:cubicBezTo>
                    <a:cubicBezTo>
                      <a:pt x="-28268" y="2050067"/>
                      <a:pt x="-29760" y="1622299"/>
                      <a:pt x="56390" y="1273017"/>
                    </a:cubicBezTo>
                    <a:cubicBezTo>
                      <a:pt x="142540" y="923735"/>
                      <a:pt x="261942" y="622652"/>
                      <a:pt x="655899" y="319306"/>
                    </a:cubicBezTo>
                    <a:cubicBezTo>
                      <a:pt x="1049856" y="15960"/>
                      <a:pt x="1463103" y="-3363"/>
                      <a:pt x="1645635" y="366"/>
                    </a:cubicBezTo>
                    <a:cubicBezTo>
                      <a:pt x="2133088" y="14858"/>
                      <a:pt x="2422096" y="232394"/>
                      <a:pt x="2567523" y="352267"/>
                    </a:cubicBezTo>
                    <a:cubicBezTo>
                      <a:pt x="2712950" y="472140"/>
                      <a:pt x="3015400" y="839426"/>
                      <a:pt x="3097615" y="1171652"/>
                    </a:cubicBezTo>
                    <a:cubicBezTo>
                      <a:pt x="3179830" y="1503878"/>
                      <a:pt x="3218419" y="1920384"/>
                      <a:pt x="3060811" y="2345623"/>
                    </a:cubicBezTo>
                    <a:cubicBezTo>
                      <a:pt x="2903203" y="2770862"/>
                      <a:pt x="2705417" y="2956792"/>
                      <a:pt x="2588242" y="3154798"/>
                    </a:cubicBezTo>
                    <a:cubicBezTo>
                      <a:pt x="2471067" y="3352804"/>
                      <a:pt x="2403207" y="3346253"/>
                      <a:pt x="2357759" y="3533662"/>
                    </a:cubicBezTo>
                    <a:cubicBezTo>
                      <a:pt x="2312311" y="3721071"/>
                      <a:pt x="2402306" y="4108092"/>
                      <a:pt x="2315555" y="4279249"/>
                    </a:cubicBezTo>
                    <a:cubicBezTo>
                      <a:pt x="2228804" y="4450406"/>
                      <a:pt x="1898213" y="4598117"/>
                      <a:pt x="1668441" y="4602806"/>
                    </a:cubicBezTo>
                    <a:cubicBezTo>
                      <a:pt x="1438669" y="4607495"/>
                      <a:pt x="1092866" y="4523249"/>
                      <a:pt x="936922" y="430738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61">
                <a:extLst>
                  <a:ext uri="{FF2B5EF4-FFF2-40B4-BE49-F238E27FC236}">
                    <a16:creationId xmlns="" xmlns:a16="http://schemas.microsoft.com/office/drawing/2014/main" id="{B859B5BC-47CB-41D5-9A49-87E4D6653D05}"/>
                  </a:ext>
                </a:extLst>
              </p:cNvPr>
              <p:cNvSpPr/>
              <p:nvPr/>
            </p:nvSpPr>
            <p:spPr>
              <a:xfrm>
                <a:off x="6973467" y="1390663"/>
                <a:ext cx="2656914" cy="4073539"/>
              </a:xfrm>
              <a:custGeom>
                <a:avLst/>
                <a:gdLst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75743 w 2656914"/>
                  <a:gd name="connsiteY17" fmla="*/ 2086057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56914" h="4073539">
                    <a:moveTo>
                      <a:pt x="1379649" y="324"/>
                    </a:moveTo>
                    <a:cubicBezTo>
                      <a:pt x="1788315" y="13149"/>
                      <a:pt x="2030610" y="205663"/>
                      <a:pt x="2152531" y="311748"/>
                    </a:cubicBezTo>
                    <a:cubicBezTo>
                      <a:pt x="2274453" y="417833"/>
                      <a:pt x="2528017" y="742873"/>
                      <a:pt x="2596944" y="1036885"/>
                    </a:cubicBezTo>
                    <a:cubicBezTo>
                      <a:pt x="2665870" y="1330897"/>
                      <a:pt x="2698222" y="1699495"/>
                      <a:pt x="2566089" y="2075822"/>
                    </a:cubicBezTo>
                    <a:cubicBezTo>
                      <a:pt x="2433955" y="2452148"/>
                      <a:pt x="2268137" y="2616692"/>
                      <a:pt x="2169901" y="2791923"/>
                    </a:cubicBezTo>
                    <a:cubicBezTo>
                      <a:pt x="2071666" y="2967154"/>
                      <a:pt x="2014774" y="2961356"/>
                      <a:pt x="1976672" y="3127209"/>
                    </a:cubicBezTo>
                    <a:cubicBezTo>
                      <a:pt x="1938570" y="3293061"/>
                      <a:pt x="2014019" y="3635566"/>
                      <a:pt x="1941289" y="3787036"/>
                    </a:cubicBezTo>
                    <a:cubicBezTo>
                      <a:pt x="1868560" y="3938506"/>
                      <a:pt x="1591403" y="4069227"/>
                      <a:pt x="1398769" y="4073376"/>
                    </a:cubicBezTo>
                    <a:cubicBezTo>
                      <a:pt x="1206135" y="4077526"/>
                      <a:pt x="916225" y="4002970"/>
                      <a:pt x="785486" y="3811935"/>
                    </a:cubicBezTo>
                    <a:cubicBezTo>
                      <a:pt x="654748" y="3620899"/>
                      <a:pt x="898768" y="3286100"/>
                      <a:pt x="614336" y="2927162"/>
                    </a:cubicBezTo>
                    <a:cubicBezTo>
                      <a:pt x="329904" y="2568223"/>
                      <a:pt x="256761" y="2460171"/>
                      <a:pt x="116531" y="2137216"/>
                    </a:cubicBezTo>
                    <a:cubicBezTo>
                      <a:pt x="-23699" y="1814262"/>
                      <a:pt x="-24950" y="1435697"/>
                      <a:pt x="47276" y="1126591"/>
                    </a:cubicBezTo>
                    <a:cubicBezTo>
                      <a:pt x="119501" y="817484"/>
                      <a:pt x="219604" y="551033"/>
                      <a:pt x="549885" y="282578"/>
                    </a:cubicBezTo>
                    <a:cubicBezTo>
                      <a:pt x="880167" y="14124"/>
                      <a:pt x="1226620" y="-2976"/>
                      <a:pt x="1379649" y="324"/>
                    </a:cubicBezTo>
                    <a:close/>
                    <a:moveTo>
                      <a:pt x="1273386" y="584205"/>
                    </a:moveTo>
                    <a:cubicBezTo>
                      <a:pt x="1116996" y="588190"/>
                      <a:pt x="941223" y="668858"/>
                      <a:pt x="811315" y="798960"/>
                    </a:cubicBezTo>
                    <a:cubicBezTo>
                      <a:pt x="681407" y="929062"/>
                      <a:pt x="533199" y="1150302"/>
                      <a:pt x="493937" y="1364818"/>
                    </a:cubicBezTo>
                    <a:cubicBezTo>
                      <a:pt x="454675" y="1579334"/>
                      <a:pt x="439566" y="1820880"/>
                      <a:pt x="575743" y="2086057"/>
                    </a:cubicBezTo>
                    <a:cubicBezTo>
                      <a:pt x="711920" y="2351234"/>
                      <a:pt x="869797" y="2494535"/>
                      <a:pt x="942407" y="2687808"/>
                    </a:cubicBezTo>
                    <a:cubicBezTo>
                      <a:pt x="1015017" y="2881081"/>
                      <a:pt x="940107" y="3124820"/>
                      <a:pt x="1011402" y="3245695"/>
                    </a:cubicBezTo>
                    <a:cubicBezTo>
                      <a:pt x="1082697" y="3366571"/>
                      <a:pt x="1257485" y="3415718"/>
                      <a:pt x="1370177" y="3413062"/>
                    </a:cubicBezTo>
                    <a:cubicBezTo>
                      <a:pt x="1482869" y="3410405"/>
                      <a:pt x="1645008" y="3326722"/>
                      <a:pt x="1687555" y="3229756"/>
                    </a:cubicBezTo>
                    <a:cubicBezTo>
                      <a:pt x="1730102" y="3132790"/>
                      <a:pt x="1689855" y="2914948"/>
                      <a:pt x="1708254" y="2807356"/>
                    </a:cubicBezTo>
                    <a:cubicBezTo>
                      <a:pt x="1726653" y="2699763"/>
                      <a:pt x="1730103" y="2707732"/>
                      <a:pt x="1797948" y="2584200"/>
                    </a:cubicBezTo>
                    <a:cubicBezTo>
                      <a:pt x="1865793" y="2460668"/>
                      <a:pt x="2055530" y="2274705"/>
                      <a:pt x="2115326" y="2066162"/>
                    </a:cubicBezTo>
                    <a:cubicBezTo>
                      <a:pt x="2175122" y="1857619"/>
                      <a:pt x="2205021" y="1548124"/>
                      <a:pt x="2156724" y="1332939"/>
                    </a:cubicBezTo>
                    <a:cubicBezTo>
                      <a:pt x="2108428" y="1117755"/>
                      <a:pt x="1972769" y="899840"/>
                      <a:pt x="1825546" y="775051"/>
                    </a:cubicBezTo>
                    <a:cubicBezTo>
                      <a:pt x="1678323" y="650262"/>
                      <a:pt x="1429776" y="580220"/>
                      <a:pt x="1273386" y="584205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16" name="Freeform: Shape 60">
            <a:extLst>
              <a:ext uri="{FF2B5EF4-FFF2-40B4-BE49-F238E27FC236}">
                <a16:creationId xmlns="" xmlns:a16="http://schemas.microsoft.com/office/drawing/2014/main" id="{6DBDB735-271D-488B-977D-E34BEC6CD22B}"/>
              </a:ext>
            </a:extLst>
          </p:cNvPr>
          <p:cNvSpPr/>
          <p:nvPr/>
        </p:nvSpPr>
        <p:spPr>
          <a:xfrm>
            <a:off x="8064272" y="410187"/>
            <a:ext cx="1786268" cy="2868880"/>
          </a:xfrm>
          <a:custGeom>
            <a:avLst/>
            <a:gdLst>
              <a:gd name="connsiteX0" fmla="*/ 1049005 w 3446957"/>
              <a:gd name="connsiteY0" fmla="*/ 4388608 h 4768455"/>
              <a:gd name="connsiteX1" fmla="*/ 1063073 w 3446957"/>
              <a:gd name="connsiteY1" fmla="*/ 3727427 h 4768455"/>
              <a:gd name="connsiteX2" fmla="*/ 176808 w 3446957"/>
              <a:gd name="connsiteY2" fmla="*/ 2475402 h 4768455"/>
              <a:gd name="connsiteX3" fmla="*/ 36131 w 3446957"/>
              <a:gd name="connsiteY3" fmla="*/ 1195242 h 4768455"/>
              <a:gd name="connsiteX4" fmla="*/ 641042 w 3446957"/>
              <a:gd name="connsiteY4" fmla="*/ 140165 h 4768455"/>
              <a:gd name="connsiteX5" fmla="*/ 2554248 w 3446957"/>
              <a:gd name="connsiteY5" fmla="*/ 97962 h 4768455"/>
              <a:gd name="connsiteX6" fmla="*/ 3257633 w 3446957"/>
              <a:gd name="connsiteY6" fmla="*/ 942024 h 4768455"/>
              <a:gd name="connsiteX7" fmla="*/ 3412377 w 3446957"/>
              <a:gd name="connsiteY7" fmla="*/ 2025236 h 4768455"/>
              <a:gd name="connsiteX8" fmla="*/ 2708993 w 3446957"/>
              <a:gd name="connsiteY8" fmla="*/ 3347599 h 4768455"/>
              <a:gd name="connsiteX9" fmla="*/ 2526113 w 3446957"/>
              <a:gd name="connsiteY9" fmla="*/ 3741495 h 4768455"/>
              <a:gd name="connsiteX10" fmla="*/ 2596451 w 3446957"/>
              <a:gd name="connsiteY10" fmla="*/ 4388608 h 4768455"/>
              <a:gd name="connsiteX11" fmla="*/ 2005608 w 3446957"/>
              <a:gd name="connsiteY11" fmla="*/ 4768436 h 4768455"/>
              <a:gd name="connsiteX12" fmla="*/ 1049005 w 3446957"/>
              <a:gd name="connsiteY12" fmla="*/ 4388608 h 4768455"/>
              <a:gd name="connsiteX0" fmla="*/ 1049005 w 3446957"/>
              <a:gd name="connsiteY0" fmla="*/ 4571588 h 4951435"/>
              <a:gd name="connsiteX1" fmla="*/ 1063073 w 3446957"/>
              <a:gd name="connsiteY1" fmla="*/ 3910407 h 4951435"/>
              <a:gd name="connsiteX2" fmla="*/ 176808 w 3446957"/>
              <a:gd name="connsiteY2" fmla="*/ 2658382 h 4951435"/>
              <a:gd name="connsiteX3" fmla="*/ 36131 w 3446957"/>
              <a:gd name="connsiteY3" fmla="*/ 1378222 h 4951435"/>
              <a:gd name="connsiteX4" fmla="*/ 641042 w 3446957"/>
              <a:gd name="connsiteY4" fmla="*/ 323145 h 4951435"/>
              <a:gd name="connsiteX5" fmla="*/ 1639445 w 3446957"/>
              <a:gd name="connsiteY5" fmla="*/ 346 h 4951435"/>
              <a:gd name="connsiteX6" fmla="*/ 2554248 w 3446957"/>
              <a:gd name="connsiteY6" fmla="*/ 280942 h 4951435"/>
              <a:gd name="connsiteX7" fmla="*/ 3257633 w 3446957"/>
              <a:gd name="connsiteY7" fmla="*/ 1125004 h 4951435"/>
              <a:gd name="connsiteX8" fmla="*/ 3412377 w 3446957"/>
              <a:gd name="connsiteY8" fmla="*/ 2208216 h 4951435"/>
              <a:gd name="connsiteX9" fmla="*/ 2708993 w 3446957"/>
              <a:gd name="connsiteY9" fmla="*/ 3530579 h 4951435"/>
              <a:gd name="connsiteX10" fmla="*/ 2526113 w 3446957"/>
              <a:gd name="connsiteY10" fmla="*/ 3924475 h 4951435"/>
              <a:gd name="connsiteX11" fmla="*/ 2596451 w 3446957"/>
              <a:gd name="connsiteY11" fmla="*/ 4571588 h 4951435"/>
              <a:gd name="connsiteX12" fmla="*/ 2005608 w 3446957"/>
              <a:gd name="connsiteY12" fmla="*/ 4951416 h 4951435"/>
              <a:gd name="connsiteX13" fmla="*/ 1049005 w 3446957"/>
              <a:gd name="connsiteY13" fmla="*/ 4571588 h 4951435"/>
              <a:gd name="connsiteX0" fmla="*/ 1059397 w 3457349"/>
              <a:gd name="connsiteY0" fmla="*/ 4571588 h 4951435"/>
              <a:gd name="connsiteX1" fmla="*/ 1073465 w 3457349"/>
              <a:gd name="connsiteY1" fmla="*/ 3910407 h 4951435"/>
              <a:gd name="connsiteX2" fmla="*/ 187200 w 3457349"/>
              <a:gd name="connsiteY2" fmla="*/ 2658382 h 4951435"/>
              <a:gd name="connsiteX3" fmla="*/ 46523 w 3457349"/>
              <a:gd name="connsiteY3" fmla="*/ 1378222 h 4951435"/>
              <a:gd name="connsiteX4" fmla="*/ 792111 w 3457349"/>
              <a:gd name="connsiteY4" fmla="*/ 323145 h 4951435"/>
              <a:gd name="connsiteX5" fmla="*/ 1649837 w 3457349"/>
              <a:gd name="connsiteY5" fmla="*/ 346 h 4951435"/>
              <a:gd name="connsiteX6" fmla="*/ 2564640 w 3457349"/>
              <a:gd name="connsiteY6" fmla="*/ 280942 h 4951435"/>
              <a:gd name="connsiteX7" fmla="*/ 3268025 w 3457349"/>
              <a:gd name="connsiteY7" fmla="*/ 1125004 h 4951435"/>
              <a:gd name="connsiteX8" fmla="*/ 3422769 w 3457349"/>
              <a:gd name="connsiteY8" fmla="*/ 2208216 h 4951435"/>
              <a:gd name="connsiteX9" fmla="*/ 2719385 w 3457349"/>
              <a:gd name="connsiteY9" fmla="*/ 3530579 h 4951435"/>
              <a:gd name="connsiteX10" fmla="*/ 2536505 w 3457349"/>
              <a:gd name="connsiteY10" fmla="*/ 3924475 h 4951435"/>
              <a:gd name="connsiteX11" fmla="*/ 2606843 w 3457349"/>
              <a:gd name="connsiteY11" fmla="*/ 4571588 h 4951435"/>
              <a:gd name="connsiteX12" fmla="*/ 2016000 w 3457349"/>
              <a:gd name="connsiteY12" fmla="*/ 4951416 h 4951435"/>
              <a:gd name="connsiteX13" fmla="*/ 1059397 w 3457349"/>
              <a:gd name="connsiteY13" fmla="*/ 4571588 h 4951435"/>
              <a:gd name="connsiteX0" fmla="*/ 1049006 w 3446958"/>
              <a:gd name="connsiteY0" fmla="*/ 4571588 h 4951435"/>
              <a:gd name="connsiteX1" fmla="*/ 1063074 w 3446958"/>
              <a:gd name="connsiteY1" fmla="*/ 3910407 h 4951435"/>
              <a:gd name="connsiteX2" fmla="*/ 176809 w 3446958"/>
              <a:gd name="connsiteY2" fmla="*/ 2658382 h 4951435"/>
              <a:gd name="connsiteX3" fmla="*/ 36132 w 3446958"/>
              <a:gd name="connsiteY3" fmla="*/ 1378222 h 4951435"/>
              <a:gd name="connsiteX4" fmla="*/ 641043 w 3446958"/>
              <a:gd name="connsiteY4" fmla="*/ 337212 h 4951435"/>
              <a:gd name="connsiteX5" fmla="*/ 1639446 w 3446958"/>
              <a:gd name="connsiteY5" fmla="*/ 346 h 4951435"/>
              <a:gd name="connsiteX6" fmla="*/ 2554249 w 3446958"/>
              <a:gd name="connsiteY6" fmla="*/ 280942 h 4951435"/>
              <a:gd name="connsiteX7" fmla="*/ 3257634 w 3446958"/>
              <a:gd name="connsiteY7" fmla="*/ 1125004 h 4951435"/>
              <a:gd name="connsiteX8" fmla="*/ 3412378 w 3446958"/>
              <a:gd name="connsiteY8" fmla="*/ 2208216 h 4951435"/>
              <a:gd name="connsiteX9" fmla="*/ 2708994 w 3446958"/>
              <a:gd name="connsiteY9" fmla="*/ 3530579 h 4951435"/>
              <a:gd name="connsiteX10" fmla="*/ 2526114 w 3446958"/>
              <a:gd name="connsiteY10" fmla="*/ 3924475 h 4951435"/>
              <a:gd name="connsiteX11" fmla="*/ 2596452 w 3446958"/>
              <a:gd name="connsiteY11" fmla="*/ 4571588 h 4951435"/>
              <a:gd name="connsiteX12" fmla="*/ 2005609 w 3446958"/>
              <a:gd name="connsiteY12" fmla="*/ 4951416 h 4951435"/>
              <a:gd name="connsiteX13" fmla="*/ 1049006 w 3446958"/>
              <a:gd name="connsiteY13" fmla="*/ 4571588 h 4951435"/>
              <a:gd name="connsiteX0" fmla="*/ 1045896 w 3443848"/>
              <a:gd name="connsiteY0" fmla="*/ 4571588 h 4951439"/>
              <a:gd name="connsiteX1" fmla="*/ 961491 w 3443848"/>
              <a:gd name="connsiteY1" fmla="*/ 3713459 h 4951439"/>
              <a:gd name="connsiteX2" fmla="*/ 173699 w 3443848"/>
              <a:gd name="connsiteY2" fmla="*/ 2658382 h 4951439"/>
              <a:gd name="connsiteX3" fmla="*/ 33022 w 3443848"/>
              <a:gd name="connsiteY3" fmla="*/ 1378222 h 4951439"/>
              <a:gd name="connsiteX4" fmla="*/ 637933 w 3443848"/>
              <a:gd name="connsiteY4" fmla="*/ 337212 h 4951439"/>
              <a:gd name="connsiteX5" fmla="*/ 1636336 w 3443848"/>
              <a:gd name="connsiteY5" fmla="*/ 346 h 4951439"/>
              <a:gd name="connsiteX6" fmla="*/ 2551139 w 3443848"/>
              <a:gd name="connsiteY6" fmla="*/ 280942 h 4951439"/>
              <a:gd name="connsiteX7" fmla="*/ 3254524 w 3443848"/>
              <a:gd name="connsiteY7" fmla="*/ 1125004 h 4951439"/>
              <a:gd name="connsiteX8" fmla="*/ 3409268 w 3443848"/>
              <a:gd name="connsiteY8" fmla="*/ 2208216 h 4951439"/>
              <a:gd name="connsiteX9" fmla="*/ 2705884 w 3443848"/>
              <a:gd name="connsiteY9" fmla="*/ 3530579 h 4951439"/>
              <a:gd name="connsiteX10" fmla="*/ 2523004 w 3443848"/>
              <a:gd name="connsiteY10" fmla="*/ 3924475 h 4951439"/>
              <a:gd name="connsiteX11" fmla="*/ 2593342 w 3443848"/>
              <a:gd name="connsiteY11" fmla="*/ 4571588 h 4951439"/>
              <a:gd name="connsiteX12" fmla="*/ 2002499 w 3443848"/>
              <a:gd name="connsiteY12" fmla="*/ 4951416 h 4951439"/>
              <a:gd name="connsiteX13" fmla="*/ 1045896 w 3443848"/>
              <a:gd name="connsiteY13" fmla="*/ 4571588 h 4951439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2002499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55086"/>
              <a:gd name="connsiteX1" fmla="*/ 961491 w 3443848"/>
              <a:gd name="connsiteY1" fmla="*/ 3713459 h 4955086"/>
              <a:gd name="connsiteX2" fmla="*/ 173699 w 3443848"/>
              <a:gd name="connsiteY2" fmla="*/ 2658382 h 4955086"/>
              <a:gd name="connsiteX3" fmla="*/ 33022 w 3443848"/>
              <a:gd name="connsiteY3" fmla="*/ 1378222 h 4955086"/>
              <a:gd name="connsiteX4" fmla="*/ 637933 w 3443848"/>
              <a:gd name="connsiteY4" fmla="*/ 337212 h 4955086"/>
              <a:gd name="connsiteX5" fmla="*/ 1636336 w 3443848"/>
              <a:gd name="connsiteY5" fmla="*/ 346 h 4955086"/>
              <a:gd name="connsiteX6" fmla="*/ 2551139 w 3443848"/>
              <a:gd name="connsiteY6" fmla="*/ 280942 h 4955086"/>
              <a:gd name="connsiteX7" fmla="*/ 3254524 w 3443848"/>
              <a:gd name="connsiteY7" fmla="*/ 1125004 h 4955086"/>
              <a:gd name="connsiteX8" fmla="*/ 3409268 w 3443848"/>
              <a:gd name="connsiteY8" fmla="*/ 2208216 h 4955086"/>
              <a:gd name="connsiteX9" fmla="*/ 2705884 w 3443848"/>
              <a:gd name="connsiteY9" fmla="*/ 3530579 h 4955086"/>
              <a:gd name="connsiteX10" fmla="*/ 2523004 w 3443848"/>
              <a:gd name="connsiteY10" fmla="*/ 3924475 h 4955086"/>
              <a:gd name="connsiteX11" fmla="*/ 2593342 w 3443848"/>
              <a:gd name="connsiteY11" fmla="*/ 4571588 h 4955086"/>
              <a:gd name="connsiteX12" fmla="*/ 1805551 w 3443848"/>
              <a:gd name="connsiteY12" fmla="*/ 4951416 h 4955086"/>
              <a:gd name="connsiteX13" fmla="*/ 1102167 w 3443848"/>
              <a:gd name="connsiteY13" fmla="*/ 4698197 h 4955086"/>
              <a:gd name="connsiteX0" fmla="*/ 1102167 w 3443848"/>
              <a:gd name="connsiteY0" fmla="*/ 4698197 h 4996315"/>
              <a:gd name="connsiteX1" fmla="*/ 961491 w 3443848"/>
              <a:gd name="connsiteY1" fmla="*/ 3713459 h 4996315"/>
              <a:gd name="connsiteX2" fmla="*/ 173699 w 3443848"/>
              <a:gd name="connsiteY2" fmla="*/ 2658382 h 4996315"/>
              <a:gd name="connsiteX3" fmla="*/ 33022 w 3443848"/>
              <a:gd name="connsiteY3" fmla="*/ 1378222 h 4996315"/>
              <a:gd name="connsiteX4" fmla="*/ 637933 w 3443848"/>
              <a:gd name="connsiteY4" fmla="*/ 337212 h 4996315"/>
              <a:gd name="connsiteX5" fmla="*/ 1636336 w 3443848"/>
              <a:gd name="connsiteY5" fmla="*/ 346 h 4996315"/>
              <a:gd name="connsiteX6" fmla="*/ 2551139 w 3443848"/>
              <a:gd name="connsiteY6" fmla="*/ 280942 h 4996315"/>
              <a:gd name="connsiteX7" fmla="*/ 3254524 w 3443848"/>
              <a:gd name="connsiteY7" fmla="*/ 1125004 h 4996315"/>
              <a:gd name="connsiteX8" fmla="*/ 3409268 w 3443848"/>
              <a:gd name="connsiteY8" fmla="*/ 2208216 h 4996315"/>
              <a:gd name="connsiteX9" fmla="*/ 2705884 w 3443848"/>
              <a:gd name="connsiteY9" fmla="*/ 3530579 h 4996315"/>
              <a:gd name="connsiteX10" fmla="*/ 2523004 w 3443848"/>
              <a:gd name="connsiteY10" fmla="*/ 3924475 h 4996315"/>
              <a:gd name="connsiteX11" fmla="*/ 2593342 w 3443848"/>
              <a:gd name="connsiteY11" fmla="*/ 4571588 h 4996315"/>
              <a:gd name="connsiteX12" fmla="*/ 1833686 w 3443848"/>
              <a:gd name="connsiteY12" fmla="*/ 4993619 h 4996315"/>
              <a:gd name="connsiteX13" fmla="*/ 1102167 w 3443848"/>
              <a:gd name="connsiteY13" fmla="*/ 4698197 h 4996315"/>
              <a:gd name="connsiteX0" fmla="*/ 1102167 w 3443848"/>
              <a:gd name="connsiteY0" fmla="*/ 4698197 h 4993798"/>
              <a:gd name="connsiteX1" fmla="*/ 961491 w 3443848"/>
              <a:gd name="connsiteY1" fmla="*/ 3713459 h 4993798"/>
              <a:gd name="connsiteX2" fmla="*/ 173699 w 3443848"/>
              <a:gd name="connsiteY2" fmla="*/ 2658382 h 4993798"/>
              <a:gd name="connsiteX3" fmla="*/ 33022 w 3443848"/>
              <a:gd name="connsiteY3" fmla="*/ 1378222 h 4993798"/>
              <a:gd name="connsiteX4" fmla="*/ 637933 w 3443848"/>
              <a:gd name="connsiteY4" fmla="*/ 337212 h 4993798"/>
              <a:gd name="connsiteX5" fmla="*/ 1636336 w 3443848"/>
              <a:gd name="connsiteY5" fmla="*/ 346 h 4993798"/>
              <a:gd name="connsiteX6" fmla="*/ 2551139 w 3443848"/>
              <a:gd name="connsiteY6" fmla="*/ 280942 h 4993798"/>
              <a:gd name="connsiteX7" fmla="*/ 3254524 w 3443848"/>
              <a:gd name="connsiteY7" fmla="*/ 1125004 h 4993798"/>
              <a:gd name="connsiteX8" fmla="*/ 3409268 w 3443848"/>
              <a:gd name="connsiteY8" fmla="*/ 2208216 h 4993798"/>
              <a:gd name="connsiteX9" fmla="*/ 2705884 w 3443848"/>
              <a:gd name="connsiteY9" fmla="*/ 3530579 h 4993798"/>
              <a:gd name="connsiteX10" fmla="*/ 2523004 w 3443848"/>
              <a:gd name="connsiteY10" fmla="*/ 3924475 h 4993798"/>
              <a:gd name="connsiteX11" fmla="*/ 2480800 w 3443848"/>
              <a:gd name="connsiteY11" fmla="*/ 4670062 h 4993798"/>
              <a:gd name="connsiteX12" fmla="*/ 1833686 w 3443848"/>
              <a:gd name="connsiteY12" fmla="*/ 4993619 h 4993798"/>
              <a:gd name="connsiteX13" fmla="*/ 1102167 w 3443848"/>
              <a:gd name="connsiteY13" fmla="*/ 4698197 h 4993798"/>
              <a:gd name="connsiteX0" fmla="*/ 1102167 w 3439064"/>
              <a:gd name="connsiteY0" fmla="*/ 4698080 h 4993681"/>
              <a:gd name="connsiteX1" fmla="*/ 961491 w 3439064"/>
              <a:gd name="connsiteY1" fmla="*/ 3713342 h 4993681"/>
              <a:gd name="connsiteX2" fmla="*/ 173699 w 3439064"/>
              <a:gd name="connsiteY2" fmla="*/ 2658265 h 4993681"/>
              <a:gd name="connsiteX3" fmla="*/ 33022 w 3439064"/>
              <a:gd name="connsiteY3" fmla="*/ 1378105 h 4993681"/>
              <a:gd name="connsiteX4" fmla="*/ 637933 w 3439064"/>
              <a:gd name="connsiteY4" fmla="*/ 337095 h 4993681"/>
              <a:gd name="connsiteX5" fmla="*/ 1636336 w 3439064"/>
              <a:gd name="connsiteY5" fmla="*/ 229 h 4993681"/>
              <a:gd name="connsiteX6" fmla="*/ 2762154 w 3439064"/>
              <a:gd name="connsiteY6" fmla="*/ 337096 h 4993681"/>
              <a:gd name="connsiteX7" fmla="*/ 3254524 w 3439064"/>
              <a:gd name="connsiteY7" fmla="*/ 1124887 h 4993681"/>
              <a:gd name="connsiteX8" fmla="*/ 3409268 w 3439064"/>
              <a:gd name="connsiteY8" fmla="*/ 2208099 h 4993681"/>
              <a:gd name="connsiteX9" fmla="*/ 2705884 w 3439064"/>
              <a:gd name="connsiteY9" fmla="*/ 3530462 h 4993681"/>
              <a:gd name="connsiteX10" fmla="*/ 2523004 w 3439064"/>
              <a:gd name="connsiteY10" fmla="*/ 3924358 h 4993681"/>
              <a:gd name="connsiteX11" fmla="*/ 2480800 w 3439064"/>
              <a:gd name="connsiteY11" fmla="*/ 4669945 h 4993681"/>
              <a:gd name="connsiteX12" fmla="*/ 1833686 w 3439064"/>
              <a:gd name="connsiteY12" fmla="*/ 4993502 h 4993681"/>
              <a:gd name="connsiteX13" fmla="*/ 1102167 w 3439064"/>
              <a:gd name="connsiteY13" fmla="*/ 4698080 h 4993681"/>
              <a:gd name="connsiteX0" fmla="*/ 1102167 w 3493711"/>
              <a:gd name="connsiteY0" fmla="*/ 4698077 h 4993678"/>
              <a:gd name="connsiteX1" fmla="*/ 961491 w 3493711"/>
              <a:gd name="connsiteY1" fmla="*/ 3713339 h 4993678"/>
              <a:gd name="connsiteX2" fmla="*/ 173699 w 3493711"/>
              <a:gd name="connsiteY2" fmla="*/ 2658262 h 4993678"/>
              <a:gd name="connsiteX3" fmla="*/ 33022 w 3493711"/>
              <a:gd name="connsiteY3" fmla="*/ 1378102 h 4993678"/>
              <a:gd name="connsiteX4" fmla="*/ 637933 w 3493711"/>
              <a:gd name="connsiteY4" fmla="*/ 337092 h 4993678"/>
              <a:gd name="connsiteX5" fmla="*/ 1636336 w 3493711"/>
              <a:gd name="connsiteY5" fmla="*/ 226 h 4993678"/>
              <a:gd name="connsiteX6" fmla="*/ 2762154 w 3493711"/>
              <a:gd name="connsiteY6" fmla="*/ 337093 h 4993678"/>
              <a:gd name="connsiteX7" fmla="*/ 3409269 w 3493711"/>
              <a:gd name="connsiteY7" fmla="*/ 1110817 h 4993678"/>
              <a:gd name="connsiteX8" fmla="*/ 3409268 w 3493711"/>
              <a:gd name="connsiteY8" fmla="*/ 2208096 h 4993678"/>
              <a:gd name="connsiteX9" fmla="*/ 2705884 w 3493711"/>
              <a:gd name="connsiteY9" fmla="*/ 3530459 h 4993678"/>
              <a:gd name="connsiteX10" fmla="*/ 2523004 w 3493711"/>
              <a:gd name="connsiteY10" fmla="*/ 3924355 h 4993678"/>
              <a:gd name="connsiteX11" fmla="*/ 2480800 w 3493711"/>
              <a:gd name="connsiteY11" fmla="*/ 4669942 h 4993678"/>
              <a:gd name="connsiteX12" fmla="*/ 1833686 w 3493711"/>
              <a:gd name="connsiteY12" fmla="*/ 4993499 h 4993678"/>
              <a:gd name="connsiteX13" fmla="*/ 1102167 w 3493711"/>
              <a:gd name="connsiteY13" fmla="*/ 4698077 h 4993678"/>
              <a:gd name="connsiteX0" fmla="*/ 1102167 w 3471907"/>
              <a:gd name="connsiteY0" fmla="*/ 4698077 h 4993678"/>
              <a:gd name="connsiteX1" fmla="*/ 961491 w 3471907"/>
              <a:gd name="connsiteY1" fmla="*/ 3713339 h 4993678"/>
              <a:gd name="connsiteX2" fmla="*/ 173699 w 3471907"/>
              <a:gd name="connsiteY2" fmla="*/ 2658262 h 4993678"/>
              <a:gd name="connsiteX3" fmla="*/ 33022 w 3471907"/>
              <a:gd name="connsiteY3" fmla="*/ 1378102 h 4993678"/>
              <a:gd name="connsiteX4" fmla="*/ 637933 w 3471907"/>
              <a:gd name="connsiteY4" fmla="*/ 337092 h 4993678"/>
              <a:gd name="connsiteX5" fmla="*/ 1636336 w 3471907"/>
              <a:gd name="connsiteY5" fmla="*/ 226 h 4993678"/>
              <a:gd name="connsiteX6" fmla="*/ 2762154 w 3471907"/>
              <a:gd name="connsiteY6" fmla="*/ 337093 h 4993678"/>
              <a:gd name="connsiteX7" fmla="*/ 3409269 w 3471907"/>
              <a:gd name="connsiteY7" fmla="*/ 1110817 h 4993678"/>
              <a:gd name="connsiteX8" fmla="*/ 3367065 w 3471907"/>
              <a:gd name="connsiteY8" fmla="*/ 2658262 h 4993678"/>
              <a:gd name="connsiteX9" fmla="*/ 2705884 w 3471907"/>
              <a:gd name="connsiteY9" fmla="*/ 3530459 h 4993678"/>
              <a:gd name="connsiteX10" fmla="*/ 2523004 w 3471907"/>
              <a:gd name="connsiteY10" fmla="*/ 3924355 h 4993678"/>
              <a:gd name="connsiteX11" fmla="*/ 2480800 w 3471907"/>
              <a:gd name="connsiteY11" fmla="*/ 4669942 h 4993678"/>
              <a:gd name="connsiteX12" fmla="*/ 1833686 w 3471907"/>
              <a:gd name="connsiteY12" fmla="*/ 4993499 h 4993678"/>
              <a:gd name="connsiteX13" fmla="*/ 1102167 w 3471907"/>
              <a:gd name="connsiteY13" fmla="*/ 4698077 h 4993678"/>
              <a:gd name="connsiteX0" fmla="*/ 1102167 w 3524161"/>
              <a:gd name="connsiteY0" fmla="*/ 4698151 h 4993752"/>
              <a:gd name="connsiteX1" fmla="*/ 961491 w 3524161"/>
              <a:gd name="connsiteY1" fmla="*/ 3713413 h 4993752"/>
              <a:gd name="connsiteX2" fmla="*/ 173699 w 3524161"/>
              <a:gd name="connsiteY2" fmla="*/ 2658336 h 4993752"/>
              <a:gd name="connsiteX3" fmla="*/ 33022 w 3524161"/>
              <a:gd name="connsiteY3" fmla="*/ 1378176 h 4993752"/>
              <a:gd name="connsiteX4" fmla="*/ 637933 w 3524161"/>
              <a:gd name="connsiteY4" fmla="*/ 337166 h 4993752"/>
              <a:gd name="connsiteX5" fmla="*/ 1636336 w 3524161"/>
              <a:gd name="connsiteY5" fmla="*/ 300 h 4993752"/>
              <a:gd name="connsiteX6" fmla="*/ 2762154 w 3524161"/>
              <a:gd name="connsiteY6" fmla="*/ 337167 h 4993752"/>
              <a:gd name="connsiteX7" fmla="*/ 3479608 w 3524161"/>
              <a:gd name="connsiteY7" fmla="*/ 1364110 h 4993752"/>
              <a:gd name="connsiteX8" fmla="*/ 3367065 w 3524161"/>
              <a:gd name="connsiteY8" fmla="*/ 2658336 h 4993752"/>
              <a:gd name="connsiteX9" fmla="*/ 2705884 w 3524161"/>
              <a:gd name="connsiteY9" fmla="*/ 3530533 h 4993752"/>
              <a:gd name="connsiteX10" fmla="*/ 2523004 w 3524161"/>
              <a:gd name="connsiteY10" fmla="*/ 3924429 h 4993752"/>
              <a:gd name="connsiteX11" fmla="*/ 2480800 w 3524161"/>
              <a:gd name="connsiteY11" fmla="*/ 4670016 h 4993752"/>
              <a:gd name="connsiteX12" fmla="*/ 1833686 w 3524161"/>
              <a:gd name="connsiteY12" fmla="*/ 4993573 h 4993752"/>
              <a:gd name="connsiteX13" fmla="*/ 1102167 w 3524161"/>
              <a:gd name="connsiteY13" fmla="*/ 4698151 h 4993752"/>
              <a:gd name="connsiteX0" fmla="*/ 1106283 w 3528277"/>
              <a:gd name="connsiteY0" fmla="*/ 4698151 h 4993752"/>
              <a:gd name="connsiteX1" fmla="*/ 965607 w 3528277"/>
              <a:gd name="connsiteY1" fmla="*/ 3713413 h 4993752"/>
              <a:gd name="connsiteX2" fmla="*/ 177815 w 3528277"/>
              <a:gd name="connsiteY2" fmla="*/ 2658336 h 4993752"/>
              <a:gd name="connsiteX3" fmla="*/ 37138 w 3528277"/>
              <a:gd name="connsiteY3" fmla="*/ 1378176 h 4993752"/>
              <a:gd name="connsiteX4" fmla="*/ 698319 w 3528277"/>
              <a:gd name="connsiteY4" fmla="*/ 379369 h 4993752"/>
              <a:gd name="connsiteX5" fmla="*/ 1640452 w 3528277"/>
              <a:gd name="connsiteY5" fmla="*/ 300 h 4993752"/>
              <a:gd name="connsiteX6" fmla="*/ 2766270 w 3528277"/>
              <a:gd name="connsiteY6" fmla="*/ 337167 h 4993752"/>
              <a:gd name="connsiteX7" fmla="*/ 3483724 w 3528277"/>
              <a:gd name="connsiteY7" fmla="*/ 1364110 h 4993752"/>
              <a:gd name="connsiteX8" fmla="*/ 3371181 w 3528277"/>
              <a:gd name="connsiteY8" fmla="*/ 2658336 h 4993752"/>
              <a:gd name="connsiteX9" fmla="*/ 2710000 w 3528277"/>
              <a:gd name="connsiteY9" fmla="*/ 3530533 h 4993752"/>
              <a:gd name="connsiteX10" fmla="*/ 2527120 w 3528277"/>
              <a:gd name="connsiteY10" fmla="*/ 3924429 h 4993752"/>
              <a:gd name="connsiteX11" fmla="*/ 2484916 w 3528277"/>
              <a:gd name="connsiteY11" fmla="*/ 4670016 h 4993752"/>
              <a:gd name="connsiteX12" fmla="*/ 1837802 w 3528277"/>
              <a:gd name="connsiteY12" fmla="*/ 4993573 h 4993752"/>
              <a:gd name="connsiteX13" fmla="*/ 1106283 w 3528277"/>
              <a:gd name="connsiteY13" fmla="*/ 4698151 h 4993752"/>
              <a:gd name="connsiteX0" fmla="*/ 1115009 w 3537003"/>
              <a:gd name="connsiteY0" fmla="*/ 4698151 h 4993752"/>
              <a:gd name="connsiteX1" fmla="*/ 974333 w 3537003"/>
              <a:gd name="connsiteY1" fmla="*/ 3713413 h 4993752"/>
              <a:gd name="connsiteX2" fmla="*/ 158406 w 3537003"/>
              <a:gd name="connsiteY2" fmla="*/ 2700539 h 4993752"/>
              <a:gd name="connsiteX3" fmla="*/ 45864 w 3537003"/>
              <a:gd name="connsiteY3" fmla="*/ 1378176 h 4993752"/>
              <a:gd name="connsiteX4" fmla="*/ 707045 w 3537003"/>
              <a:gd name="connsiteY4" fmla="*/ 379369 h 4993752"/>
              <a:gd name="connsiteX5" fmla="*/ 1649178 w 3537003"/>
              <a:gd name="connsiteY5" fmla="*/ 300 h 4993752"/>
              <a:gd name="connsiteX6" fmla="*/ 2774996 w 3537003"/>
              <a:gd name="connsiteY6" fmla="*/ 337167 h 4993752"/>
              <a:gd name="connsiteX7" fmla="*/ 3492450 w 3537003"/>
              <a:gd name="connsiteY7" fmla="*/ 1364110 h 4993752"/>
              <a:gd name="connsiteX8" fmla="*/ 3379907 w 3537003"/>
              <a:gd name="connsiteY8" fmla="*/ 2658336 h 4993752"/>
              <a:gd name="connsiteX9" fmla="*/ 2718726 w 3537003"/>
              <a:gd name="connsiteY9" fmla="*/ 3530533 h 4993752"/>
              <a:gd name="connsiteX10" fmla="*/ 2535846 w 3537003"/>
              <a:gd name="connsiteY10" fmla="*/ 3924429 h 4993752"/>
              <a:gd name="connsiteX11" fmla="*/ 2493642 w 3537003"/>
              <a:gd name="connsiteY11" fmla="*/ 4670016 h 4993752"/>
              <a:gd name="connsiteX12" fmla="*/ 1846528 w 3537003"/>
              <a:gd name="connsiteY12" fmla="*/ 4993573 h 4993752"/>
              <a:gd name="connsiteX13" fmla="*/ 1115009 w 3537003"/>
              <a:gd name="connsiteY13" fmla="*/ 4698151 h 4993752"/>
              <a:gd name="connsiteX0" fmla="*/ 1104353 w 3526347"/>
              <a:gd name="connsiteY0" fmla="*/ 4698151 h 4993752"/>
              <a:gd name="connsiteX1" fmla="*/ 963677 w 3526347"/>
              <a:gd name="connsiteY1" fmla="*/ 3713413 h 4993752"/>
              <a:gd name="connsiteX2" fmla="*/ 147750 w 3526347"/>
              <a:gd name="connsiteY2" fmla="*/ 2700539 h 4993752"/>
              <a:gd name="connsiteX3" fmla="*/ 49276 w 3526347"/>
              <a:gd name="connsiteY3" fmla="*/ 1378176 h 4993752"/>
              <a:gd name="connsiteX4" fmla="*/ 696389 w 3526347"/>
              <a:gd name="connsiteY4" fmla="*/ 379369 h 4993752"/>
              <a:gd name="connsiteX5" fmla="*/ 1638522 w 3526347"/>
              <a:gd name="connsiteY5" fmla="*/ 300 h 4993752"/>
              <a:gd name="connsiteX6" fmla="*/ 2764340 w 3526347"/>
              <a:gd name="connsiteY6" fmla="*/ 337167 h 4993752"/>
              <a:gd name="connsiteX7" fmla="*/ 3481794 w 3526347"/>
              <a:gd name="connsiteY7" fmla="*/ 1364110 h 4993752"/>
              <a:gd name="connsiteX8" fmla="*/ 3369251 w 3526347"/>
              <a:gd name="connsiteY8" fmla="*/ 2658336 h 4993752"/>
              <a:gd name="connsiteX9" fmla="*/ 2708070 w 3526347"/>
              <a:gd name="connsiteY9" fmla="*/ 3530533 h 4993752"/>
              <a:gd name="connsiteX10" fmla="*/ 2525190 w 3526347"/>
              <a:gd name="connsiteY10" fmla="*/ 3924429 h 4993752"/>
              <a:gd name="connsiteX11" fmla="*/ 2482986 w 3526347"/>
              <a:gd name="connsiteY11" fmla="*/ 4670016 h 4993752"/>
              <a:gd name="connsiteX12" fmla="*/ 1835872 w 3526347"/>
              <a:gd name="connsiteY12" fmla="*/ 4993573 h 4993752"/>
              <a:gd name="connsiteX13" fmla="*/ 1104353 w 3526347"/>
              <a:gd name="connsiteY13" fmla="*/ 4698151 h 4993752"/>
              <a:gd name="connsiteX0" fmla="*/ 1104353 w 3522316"/>
              <a:gd name="connsiteY0" fmla="*/ 4698151 h 4993752"/>
              <a:gd name="connsiteX1" fmla="*/ 963677 w 3522316"/>
              <a:gd name="connsiteY1" fmla="*/ 3713413 h 4993752"/>
              <a:gd name="connsiteX2" fmla="*/ 147750 w 3522316"/>
              <a:gd name="connsiteY2" fmla="*/ 2700539 h 4993752"/>
              <a:gd name="connsiteX3" fmla="*/ 49276 w 3522316"/>
              <a:gd name="connsiteY3" fmla="*/ 1378176 h 4993752"/>
              <a:gd name="connsiteX4" fmla="*/ 696389 w 3522316"/>
              <a:gd name="connsiteY4" fmla="*/ 379369 h 4993752"/>
              <a:gd name="connsiteX5" fmla="*/ 1638522 w 3522316"/>
              <a:gd name="connsiteY5" fmla="*/ 300 h 4993752"/>
              <a:gd name="connsiteX6" fmla="*/ 2764340 w 3522316"/>
              <a:gd name="connsiteY6" fmla="*/ 337167 h 4993752"/>
              <a:gd name="connsiteX7" fmla="*/ 3481794 w 3522316"/>
              <a:gd name="connsiteY7" fmla="*/ 1364110 h 4993752"/>
              <a:gd name="connsiteX8" fmla="*/ 3355183 w 3522316"/>
              <a:gd name="connsiteY8" fmla="*/ 2616133 h 4993752"/>
              <a:gd name="connsiteX9" fmla="*/ 2708070 w 3522316"/>
              <a:gd name="connsiteY9" fmla="*/ 3530533 h 4993752"/>
              <a:gd name="connsiteX10" fmla="*/ 2525190 w 3522316"/>
              <a:gd name="connsiteY10" fmla="*/ 3924429 h 4993752"/>
              <a:gd name="connsiteX11" fmla="*/ 2482986 w 3522316"/>
              <a:gd name="connsiteY11" fmla="*/ 4670016 h 4993752"/>
              <a:gd name="connsiteX12" fmla="*/ 1835872 w 3522316"/>
              <a:gd name="connsiteY12" fmla="*/ 4993573 h 4993752"/>
              <a:gd name="connsiteX13" fmla="*/ 1104353 w 3522316"/>
              <a:gd name="connsiteY13" fmla="*/ 4698151 h 4993752"/>
              <a:gd name="connsiteX0" fmla="*/ 1104353 w 3488625"/>
              <a:gd name="connsiteY0" fmla="*/ 4698136 h 4993737"/>
              <a:gd name="connsiteX1" fmla="*/ 963677 w 3488625"/>
              <a:gd name="connsiteY1" fmla="*/ 3713398 h 4993737"/>
              <a:gd name="connsiteX2" fmla="*/ 147750 w 3488625"/>
              <a:gd name="connsiteY2" fmla="*/ 2700524 h 4993737"/>
              <a:gd name="connsiteX3" fmla="*/ 49276 w 3488625"/>
              <a:gd name="connsiteY3" fmla="*/ 1378161 h 4993737"/>
              <a:gd name="connsiteX4" fmla="*/ 696389 w 3488625"/>
              <a:gd name="connsiteY4" fmla="*/ 379354 h 4993737"/>
              <a:gd name="connsiteX5" fmla="*/ 1638522 w 3488625"/>
              <a:gd name="connsiteY5" fmla="*/ 285 h 4993737"/>
              <a:gd name="connsiteX6" fmla="*/ 2764340 w 3488625"/>
              <a:gd name="connsiteY6" fmla="*/ 337152 h 4993737"/>
              <a:gd name="connsiteX7" fmla="*/ 3439591 w 3488625"/>
              <a:gd name="connsiteY7" fmla="*/ 1321892 h 4993737"/>
              <a:gd name="connsiteX8" fmla="*/ 3355183 w 3488625"/>
              <a:gd name="connsiteY8" fmla="*/ 2616118 h 4993737"/>
              <a:gd name="connsiteX9" fmla="*/ 2708070 w 3488625"/>
              <a:gd name="connsiteY9" fmla="*/ 3530518 h 4993737"/>
              <a:gd name="connsiteX10" fmla="*/ 2525190 w 3488625"/>
              <a:gd name="connsiteY10" fmla="*/ 3924414 h 4993737"/>
              <a:gd name="connsiteX11" fmla="*/ 2482986 w 3488625"/>
              <a:gd name="connsiteY11" fmla="*/ 4670001 h 4993737"/>
              <a:gd name="connsiteX12" fmla="*/ 1835872 w 3488625"/>
              <a:gd name="connsiteY12" fmla="*/ 4993558 h 4993737"/>
              <a:gd name="connsiteX13" fmla="*/ 1104353 w 3488625"/>
              <a:gd name="connsiteY13" fmla="*/ 4698136 h 4993737"/>
              <a:gd name="connsiteX0" fmla="*/ 1012062 w 3396334"/>
              <a:gd name="connsiteY0" fmla="*/ 4698136 h 4993737"/>
              <a:gd name="connsiteX1" fmla="*/ 871386 w 3396334"/>
              <a:gd name="connsiteY1" fmla="*/ 3713398 h 4993737"/>
              <a:gd name="connsiteX2" fmla="*/ 55459 w 3396334"/>
              <a:gd name="connsiteY2" fmla="*/ 2700524 h 4993737"/>
              <a:gd name="connsiteX3" fmla="*/ 131530 w 3396334"/>
              <a:gd name="connsiteY3" fmla="*/ 1663769 h 4993737"/>
              <a:gd name="connsiteX4" fmla="*/ 604098 w 3396334"/>
              <a:gd name="connsiteY4" fmla="*/ 379354 h 4993737"/>
              <a:gd name="connsiteX5" fmla="*/ 1546231 w 3396334"/>
              <a:gd name="connsiteY5" fmla="*/ 285 h 4993737"/>
              <a:gd name="connsiteX6" fmla="*/ 2672049 w 3396334"/>
              <a:gd name="connsiteY6" fmla="*/ 337152 h 4993737"/>
              <a:gd name="connsiteX7" fmla="*/ 3347300 w 3396334"/>
              <a:gd name="connsiteY7" fmla="*/ 1321892 h 4993737"/>
              <a:gd name="connsiteX8" fmla="*/ 3262892 w 3396334"/>
              <a:gd name="connsiteY8" fmla="*/ 2616118 h 4993737"/>
              <a:gd name="connsiteX9" fmla="*/ 2615779 w 3396334"/>
              <a:gd name="connsiteY9" fmla="*/ 3530518 h 4993737"/>
              <a:gd name="connsiteX10" fmla="*/ 2432899 w 3396334"/>
              <a:gd name="connsiteY10" fmla="*/ 3924414 h 4993737"/>
              <a:gd name="connsiteX11" fmla="*/ 2390695 w 3396334"/>
              <a:gd name="connsiteY11" fmla="*/ 4670001 h 4993737"/>
              <a:gd name="connsiteX12" fmla="*/ 1743581 w 3396334"/>
              <a:gd name="connsiteY12" fmla="*/ 4993558 h 4993737"/>
              <a:gd name="connsiteX13" fmla="*/ 1012062 w 3396334"/>
              <a:gd name="connsiteY13" fmla="*/ 4698136 h 4993737"/>
              <a:gd name="connsiteX0" fmla="*/ 915560 w 3299832"/>
              <a:gd name="connsiteY0" fmla="*/ 4698136 h 4993737"/>
              <a:gd name="connsiteX1" fmla="*/ 774884 w 3299832"/>
              <a:gd name="connsiteY1" fmla="*/ 3713398 h 4993737"/>
              <a:gd name="connsiteX2" fmla="*/ 117635 w 3299832"/>
              <a:gd name="connsiteY2" fmla="*/ 2805749 h 4993737"/>
              <a:gd name="connsiteX3" fmla="*/ 35028 w 3299832"/>
              <a:gd name="connsiteY3" fmla="*/ 1663769 h 4993737"/>
              <a:gd name="connsiteX4" fmla="*/ 507596 w 3299832"/>
              <a:gd name="connsiteY4" fmla="*/ 379354 h 4993737"/>
              <a:gd name="connsiteX5" fmla="*/ 1449729 w 3299832"/>
              <a:gd name="connsiteY5" fmla="*/ 285 h 4993737"/>
              <a:gd name="connsiteX6" fmla="*/ 2575547 w 3299832"/>
              <a:gd name="connsiteY6" fmla="*/ 337152 h 4993737"/>
              <a:gd name="connsiteX7" fmla="*/ 3250798 w 3299832"/>
              <a:gd name="connsiteY7" fmla="*/ 1321892 h 4993737"/>
              <a:gd name="connsiteX8" fmla="*/ 3166390 w 3299832"/>
              <a:gd name="connsiteY8" fmla="*/ 2616118 h 4993737"/>
              <a:gd name="connsiteX9" fmla="*/ 2519277 w 3299832"/>
              <a:gd name="connsiteY9" fmla="*/ 3530518 h 4993737"/>
              <a:gd name="connsiteX10" fmla="*/ 2336397 w 3299832"/>
              <a:gd name="connsiteY10" fmla="*/ 3924414 h 4993737"/>
              <a:gd name="connsiteX11" fmla="*/ 2294193 w 3299832"/>
              <a:gd name="connsiteY11" fmla="*/ 4670001 h 4993737"/>
              <a:gd name="connsiteX12" fmla="*/ 1647079 w 3299832"/>
              <a:gd name="connsiteY12" fmla="*/ 4993558 h 4993737"/>
              <a:gd name="connsiteX13" fmla="*/ 915560 w 3299832"/>
              <a:gd name="connsiteY13" fmla="*/ 4698136 h 4993737"/>
              <a:gd name="connsiteX0" fmla="*/ 927279 w 3311551"/>
              <a:gd name="connsiteY0" fmla="*/ 4698136 h 4993737"/>
              <a:gd name="connsiteX1" fmla="*/ 786603 w 3311551"/>
              <a:gd name="connsiteY1" fmla="*/ 3713398 h 4993737"/>
              <a:gd name="connsiteX2" fmla="*/ 129354 w 3311551"/>
              <a:gd name="connsiteY2" fmla="*/ 2805749 h 4993737"/>
              <a:gd name="connsiteX3" fmla="*/ 46747 w 3311551"/>
              <a:gd name="connsiteY3" fmla="*/ 1663769 h 4993737"/>
              <a:gd name="connsiteX4" fmla="*/ 677992 w 3311551"/>
              <a:gd name="connsiteY4" fmla="*/ 649930 h 4993737"/>
              <a:gd name="connsiteX5" fmla="*/ 1461448 w 3311551"/>
              <a:gd name="connsiteY5" fmla="*/ 285 h 4993737"/>
              <a:gd name="connsiteX6" fmla="*/ 2587266 w 3311551"/>
              <a:gd name="connsiteY6" fmla="*/ 337152 h 4993737"/>
              <a:gd name="connsiteX7" fmla="*/ 3262517 w 3311551"/>
              <a:gd name="connsiteY7" fmla="*/ 1321892 h 4993737"/>
              <a:gd name="connsiteX8" fmla="*/ 3178109 w 3311551"/>
              <a:gd name="connsiteY8" fmla="*/ 2616118 h 4993737"/>
              <a:gd name="connsiteX9" fmla="*/ 2530996 w 3311551"/>
              <a:gd name="connsiteY9" fmla="*/ 3530518 h 4993737"/>
              <a:gd name="connsiteX10" fmla="*/ 2348116 w 3311551"/>
              <a:gd name="connsiteY10" fmla="*/ 3924414 h 4993737"/>
              <a:gd name="connsiteX11" fmla="*/ 2305912 w 3311551"/>
              <a:gd name="connsiteY11" fmla="*/ 4670001 h 4993737"/>
              <a:gd name="connsiteX12" fmla="*/ 1658798 w 3311551"/>
              <a:gd name="connsiteY12" fmla="*/ 4993558 h 4993737"/>
              <a:gd name="connsiteX13" fmla="*/ 927279 w 3311551"/>
              <a:gd name="connsiteY13" fmla="*/ 4698136 h 4993737"/>
              <a:gd name="connsiteX0" fmla="*/ 927279 w 3311551"/>
              <a:gd name="connsiteY0" fmla="*/ 4419414 h 4715015"/>
              <a:gd name="connsiteX1" fmla="*/ 786603 w 3311551"/>
              <a:gd name="connsiteY1" fmla="*/ 3434676 h 4715015"/>
              <a:gd name="connsiteX2" fmla="*/ 129354 w 3311551"/>
              <a:gd name="connsiteY2" fmla="*/ 2527027 h 4715015"/>
              <a:gd name="connsiteX3" fmla="*/ 46747 w 3311551"/>
              <a:gd name="connsiteY3" fmla="*/ 1385047 h 4715015"/>
              <a:gd name="connsiteX4" fmla="*/ 677992 w 3311551"/>
              <a:gd name="connsiteY4" fmla="*/ 371208 h 4715015"/>
              <a:gd name="connsiteX5" fmla="*/ 1635992 w 3311551"/>
              <a:gd name="connsiteY5" fmla="*/ 112396 h 4715015"/>
              <a:gd name="connsiteX6" fmla="*/ 2587266 w 3311551"/>
              <a:gd name="connsiteY6" fmla="*/ 58430 h 4715015"/>
              <a:gd name="connsiteX7" fmla="*/ 3262517 w 3311551"/>
              <a:gd name="connsiteY7" fmla="*/ 1043170 h 4715015"/>
              <a:gd name="connsiteX8" fmla="*/ 3178109 w 3311551"/>
              <a:gd name="connsiteY8" fmla="*/ 2337396 h 4715015"/>
              <a:gd name="connsiteX9" fmla="*/ 2530996 w 3311551"/>
              <a:gd name="connsiteY9" fmla="*/ 3251796 h 4715015"/>
              <a:gd name="connsiteX10" fmla="*/ 2348116 w 3311551"/>
              <a:gd name="connsiteY10" fmla="*/ 3645692 h 4715015"/>
              <a:gd name="connsiteX11" fmla="*/ 2305912 w 3311551"/>
              <a:gd name="connsiteY11" fmla="*/ 4391279 h 4715015"/>
              <a:gd name="connsiteX12" fmla="*/ 1658798 w 3311551"/>
              <a:gd name="connsiteY12" fmla="*/ 4714836 h 4715015"/>
              <a:gd name="connsiteX13" fmla="*/ 927279 w 3311551"/>
              <a:gd name="connsiteY13" fmla="*/ 4419414 h 4715015"/>
              <a:gd name="connsiteX0" fmla="*/ 927279 w 3302159"/>
              <a:gd name="connsiteY0" fmla="*/ 4307184 h 4602785"/>
              <a:gd name="connsiteX1" fmla="*/ 786603 w 3302159"/>
              <a:gd name="connsiteY1" fmla="*/ 3322446 h 4602785"/>
              <a:gd name="connsiteX2" fmla="*/ 129354 w 3302159"/>
              <a:gd name="connsiteY2" fmla="*/ 2414797 h 4602785"/>
              <a:gd name="connsiteX3" fmla="*/ 46747 w 3302159"/>
              <a:gd name="connsiteY3" fmla="*/ 1272817 h 4602785"/>
              <a:gd name="connsiteX4" fmla="*/ 677992 w 3302159"/>
              <a:gd name="connsiteY4" fmla="*/ 258978 h 4602785"/>
              <a:gd name="connsiteX5" fmla="*/ 1635992 w 3302159"/>
              <a:gd name="connsiteY5" fmla="*/ 166 h 4602785"/>
              <a:gd name="connsiteX6" fmla="*/ 2714209 w 3302159"/>
              <a:gd name="connsiteY6" fmla="*/ 367098 h 4602785"/>
              <a:gd name="connsiteX7" fmla="*/ 3262517 w 3302159"/>
              <a:gd name="connsiteY7" fmla="*/ 930940 h 4602785"/>
              <a:gd name="connsiteX8" fmla="*/ 3178109 w 3302159"/>
              <a:gd name="connsiteY8" fmla="*/ 2225166 h 4602785"/>
              <a:gd name="connsiteX9" fmla="*/ 2530996 w 3302159"/>
              <a:gd name="connsiteY9" fmla="*/ 3139566 h 4602785"/>
              <a:gd name="connsiteX10" fmla="*/ 2348116 w 3302159"/>
              <a:gd name="connsiteY10" fmla="*/ 3533462 h 4602785"/>
              <a:gd name="connsiteX11" fmla="*/ 2305912 w 3302159"/>
              <a:gd name="connsiteY11" fmla="*/ 4279049 h 4602785"/>
              <a:gd name="connsiteX12" fmla="*/ 1658798 w 3302159"/>
              <a:gd name="connsiteY12" fmla="*/ 4602606 h 4602785"/>
              <a:gd name="connsiteX13" fmla="*/ 927279 w 3302159"/>
              <a:gd name="connsiteY13" fmla="*/ 4307184 h 4602785"/>
              <a:gd name="connsiteX0" fmla="*/ 927279 w 3214383"/>
              <a:gd name="connsiteY0" fmla="*/ 4307249 h 4602850"/>
              <a:gd name="connsiteX1" fmla="*/ 786603 w 3214383"/>
              <a:gd name="connsiteY1" fmla="*/ 3322511 h 4602850"/>
              <a:gd name="connsiteX2" fmla="*/ 129354 w 3214383"/>
              <a:gd name="connsiteY2" fmla="*/ 2414862 h 4602850"/>
              <a:gd name="connsiteX3" fmla="*/ 46747 w 3214383"/>
              <a:gd name="connsiteY3" fmla="*/ 1272882 h 4602850"/>
              <a:gd name="connsiteX4" fmla="*/ 677992 w 3214383"/>
              <a:gd name="connsiteY4" fmla="*/ 259043 h 4602850"/>
              <a:gd name="connsiteX5" fmla="*/ 1635992 w 3214383"/>
              <a:gd name="connsiteY5" fmla="*/ 231 h 4602850"/>
              <a:gd name="connsiteX6" fmla="*/ 2714209 w 3214383"/>
              <a:gd name="connsiteY6" fmla="*/ 367163 h 4602850"/>
              <a:gd name="connsiteX7" fmla="*/ 3087972 w 3214383"/>
              <a:gd name="connsiteY7" fmla="*/ 1321837 h 4602850"/>
              <a:gd name="connsiteX8" fmla="*/ 3178109 w 3214383"/>
              <a:gd name="connsiteY8" fmla="*/ 2225231 h 4602850"/>
              <a:gd name="connsiteX9" fmla="*/ 2530996 w 3214383"/>
              <a:gd name="connsiteY9" fmla="*/ 3139631 h 4602850"/>
              <a:gd name="connsiteX10" fmla="*/ 2348116 w 3214383"/>
              <a:gd name="connsiteY10" fmla="*/ 3533527 h 4602850"/>
              <a:gd name="connsiteX11" fmla="*/ 2305912 w 3214383"/>
              <a:gd name="connsiteY11" fmla="*/ 4279114 h 4602850"/>
              <a:gd name="connsiteX12" fmla="*/ 1658798 w 3214383"/>
              <a:gd name="connsiteY12" fmla="*/ 4602671 h 4602850"/>
              <a:gd name="connsiteX13" fmla="*/ 927279 w 3214383"/>
              <a:gd name="connsiteY13" fmla="*/ 4307249 h 4602850"/>
              <a:gd name="connsiteX0" fmla="*/ 927279 w 3220314"/>
              <a:gd name="connsiteY0" fmla="*/ 4307273 h 4602874"/>
              <a:gd name="connsiteX1" fmla="*/ 786603 w 3220314"/>
              <a:gd name="connsiteY1" fmla="*/ 3322535 h 4602874"/>
              <a:gd name="connsiteX2" fmla="*/ 129354 w 3220314"/>
              <a:gd name="connsiteY2" fmla="*/ 2414886 h 4602874"/>
              <a:gd name="connsiteX3" fmla="*/ 46747 w 3220314"/>
              <a:gd name="connsiteY3" fmla="*/ 1272906 h 4602874"/>
              <a:gd name="connsiteX4" fmla="*/ 677992 w 3220314"/>
              <a:gd name="connsiteY4" fmla="*/ 259067 h 4602874"/>
              <a:gd name="connsiteX5" fmla="*/ 1635992 w 3220314"/>
              <a:gd name="connsiteY5" fmla="*/ 255 h 4602874"/>
              <a:gd name="connsiteX6" fmla="*/ 2523796 w 3220314"/>
              <a:gd name="connsiteY6" fmla="*/ 352156 h 4602874"/>
              <a:gd name="connsiteX7" fmla="*/ 3087972 w 3220314"/>
              <a:gd name="connsiteY7" fmla="*/ 1321861 h 4602874"/>
              <a:gd name="connsiteX8" fmla="*/ 3178109 w 3220314"/>
              <a:gd name="connsiteY8" fmla="*/ 2225255 h 4602874"/>
              <a:gd name="connsiteX9" fmla="*/ 2530996 w 3220314"/>
              <a:gd name="connsiteY9" fmla="*/ 3139655 h 4602874"/>
              <a:gd name="connsiteX10" fmla="*/ 2348116 w 3220314"/>
              <a:gd name="connsiteY10" fmla="*/ 3533551 h 4602874"/>
              <a:gd name="connsiteX11" fmla="*/ 2305912 w 3220314"/>
              <a:gd name="connsiteY11" fmla="*/ 4279138 h 4602874"/>
              <a:gd name="connsiteX12" fmla="*/ 1658798 w 3220314"/>
              <a:gd name="connsiteY12" fmla="*/ 4602695 h 4602874"/>
              <a:gd name="connsiteX13" fmla="*/ 927279 w 3220314"/>
              <a:gd name="connsiteY13" fmla="*/ 4307273 h 4602874"/>
              <a:gd name="connsiteX0" fmla="*/ 927279 w 3122551"/>
              <a:gd name="connsiteY0" fmla="*/ 4307273 h 4602874"/>
              <a:gd name="connsiteX1" fmla="*/ 786603 w 3122551"/>
              <a:gd name="connsiteY1" fmla="*/ 3322535 h 4602874"/>
              <a:gd name="connsiteX2" fmla="*/ 129354 w 3122551"/>
              <a:gd name="connsiteY2" fmla="*/ 2414886 h 4602874"/>
              <a:gd name="connsiteX3" fmla="*/ 46747 w 3122551"/>
              <a:gd name="connsiteY3" fmla="*/ 1272906 h 4602874"/>
              <a:gd name="connsiteX4" fmla="*/ 677992 w 3122551"/>
              <a:gd name="connsiteY4" fmla="*/ 259067 h 4602874"/>
              <a:gd name="connsiteX5" fmla="*/ 1635992 w 3122551"/>
              <a:gd name="connsiteY5" fmla="*/ 255 h 4602874"/>
              <a:gd name="connsiteX6" fmla="*/ 2523796 w 3122551"/>
              <a:gd name="connsiteY6" fmla="*/ 352156 h 4602874"/>
              <a:gd name="connsiteX7" fmla="*/ 3087972 w 3122551"/>
              <a:gd name="connsiteY7" fmla="*/ 1321861 h 4602874"/>
              <a:gd name="connsiteX8" fmla="*/ 3003565 w 3122551"/>
              <a:gd name="connsiteY8" fmla="*/ 2330479 h 4602874"/>
              <a:gd name="connsiteX9" fmla="*/ 2530996 w 3122551"/>
              <a:gd name="connsiteY9" fmla="*/ 3139655 h 4602874"/>
              <a:gd name="connsiteX10" fmla="*/ 2348116 w 3122551"/>
              <a:gd name="connsiteY10" fmla="*/ 3533551 h 4602874"/>
              <a:gd name="connsiteX11" fmla="*/ 2305912 w 3122551"/>
              <a:gd name="connsiteY11" fmla="*/ 4279138 h 4602874"/>
              <a:gd name="connsiteX12" fmla="*/ 1658798 w 3122551"/>
              <a:gd name="connsiteY12" fmla="*/ 4602695 h 4602874"/>
              <a:gd name="connsiteX13" fmla="*/ 927279 w 3122551"/>
              <a:gd name="connsiteY13" fmla="*/ 4307273 h 4602874"/>
              <a:gd name="connsiteX0" fmla="*/ 927279 w 3122551"/>
              <a:gd name="connsiteY0" fmla="*/ 4307237 h 4602838"/>
              <a:gd name="connsiteX1" fmla="*/ 786603 w 3122551"/>
              <a:gd name="connsiteY1" fmla="*/ 3322499 h 4602838"/>
              <a:gd name="connsiteX2" fmla="*/ 129354 w 3122551"/>
              <a:gd name="connsiteY2" fmla="*/ 2414850 h 4602838"/>
              <a:gd name="connsiteX3" fmla="*/ 46747 w 3122551"/>
              <a:gd name="connsiteY3" fmla="*/ 1272870 h 4602838"/>
              <a:gd name="connsiteX4" fmla="*/ 677992 w 3122551"/>
              <a:gd name="connsiteY4" fmla="*/ 259031 h 4602838"/>
              <a:gd name="connsiteX5" fmla="*/ 1635992 w 3122551"/>
              <a:gd name="connsiteY5" fmla="*/ 219 h 4602838"/>
              <a:gd name="connsiteX6" fmla="*/ 2523796 w 3122551"/>
              <a:gd name="connsiteY6" fmla="*/ 352120 h 4602838"/>
              <a:gd name="connsiteX7" fmla="*/ 3087972 w 3122551"/>
              <a:gd name="connsiteY7" fmla="*/ 1171505 h 4602838"/>
              <a:gd name="connsiteX8" fmla="*/ 3003565 w 3122551"/>
              <a:gd name="connsiteY8" fmla="*/ 2330443 h 4602838"/>
              <a:gd name="connsiteX9" fmla="*/ 2530996 w 3122551"/>
              <a:gd name="connsiteY9" fmla="*/ 3139619 h 4602838"/>
              <a:gd name="connsiteX10" fmla="*/ 2348116 w 3122551"/>
              <a:gd name="connsiteY10" fmla="*/ 3533515 h 4602838"/>
              <a:gd name="connsiteX11" fmla="*/ 2305912 w 3122551"/>
              <a:gd name="connsiteY11" fmla="*/ 4279102 h 4602838"/>
              <a:gd name="connsiteX12" fmla="*/ 1658798 w 3122551"/>
              <a:gd name="connsiteY12" fmla="*/ 4602659 h 4602838"/>
              <a:gd name="connsiteX13" fmla="*/ 927279 w 3122551"/>
              <a:gd name="connsiteY13" fmla="*/ 4307237 h 4602838"/>
              <a:gd name="connsiteX0" fmla="*/ 924934 w 3120206"/>
              <a:gd name="connsiteY0" fmla="*/ 4307237 h 4602838"/>
              <a:gd name="connsiteX1" fmla="*/ 784258 w 3120206"/>
              <a:gd name="connsiteY1" fmla="*/ 3322499 h 4602838"/>
              <a:gd name="connsiteX2" fmla="*/ 127009 w 3120206"/>
              <a:gd name="connsiteY2" fmla="*/ 2414850 h 4602838"/>
              <a:gd name="connsiteX3" fmla="*/ 44402 w 3120206"/>
              <a:gd name="connsiteY3" fmla="*/ 1272870 h 4602838"/>
              <a:gd name="connsiteX4" fmla="*/ 643911 w 3120206"/>
              <a:gd name="connsiteY4" fmla="*/ 319159 h 4602838"/>
              <a:gd name="connsiteX5" fmla="*/ 1633647 w 3120206"/>
              <a:gd name="connsiteY5" fmla="*/ 219 h 4602838"/>
              <a:gd name="connsiteX6" fmla="*/ 2521451 w 3120206"/>
              <a:gd name="connsiteY6" fmla="*/ 352120 h 4602838"/>
              <a:gd name="connsiteX7" fmla="*/ 3085627 w 3120206"/>
              <a:gd name="connsiteY7" fmla="*/ 1171505 h 4602838"/>
              <a:gd name="connsiteX8" fmla="*/ 3001220 w 3120206"/>
              <a:gd name="connsiteY8" fmla="*/ 2330443 h 4602838"/>
              <a:gd name="connsiteX9" fmla="*/ 2528651 w 3120206"/>
              <a:gd name="connsiteY9" fmla="*/ 3139619 h 4602838"/>
              <a:gd name="connsiteX10" fmla="*/ 2345771 w 3120206"/>
              <a:gd name="connsiteY10" fmla="*/ 3533515 h 4602838"/>
              <a:gd name="connsiteX11" fmla="*/ 2303567 w 3120206"/>
              <a:gd name="connsiteY11" fmla="*/ 4279102 h 4602838"/>
              <a:gd name="connsiteX12" fmla="*/ 1656453 w 3120206"/>
              <a:gd name="connsiteY12" fmla="*/ 4602659 h 4602838"/>
              <a:gd name="connsiteX13" fmla="*/ 924934 w 3120206"/>
              <a:gd name="connsiteY13" fmla="*/ 4307237 h 4602838"/>
              <a:gd name="connsiteX0" fmla="*/ 922462 w 3117734"/>
              <a:gd name="connsiteY0" fmla="*/ 4307237 h 4602800"/>
              <a:gd name="connsiteX1" fmla="*/ 718315 w 3117734"/>
              <a:gd name="connsiteY1" fmla="*/ 3472820 h 4602800"/>
              <a:gd name="connsiteX2" fmla="*/ 124537 w 3117734"/>
              <a:gd name="connsiteY2" fmla="*/ 2414850 h 4602800"/>
              <a:gd name="connsiteX3" fmla="*/ 41930 w 3117734"/>
              <a:gd name="connsiteY3" fmla="*/ 1272870 h 4602800"/>
              <a:gd name="connsiteX4" fmla="*/ 641439 w 3117734"/>
              <a:gd name="connsiteY4" fmla="*/ 319159 h 4602800"/>
              <a:gd name="connsiteX5" fmla="*/ 1631175 w 3117734"/>
              <a:gd name="connsiteY5" fmla="*/ 219 h 4602800"/>
              <a:gd name="connsiteX6" fmla="*/ 2518979 w 3117734"/>
              <a:gd name="connsiteY6" fmla="*/ 352120 h 4602800"/>
              <a:gd name="connsiteX7" fmla="*/ 3083155 w 3117734"/>
              <a:gd name="connsiteY7" fmla="*/ 1171505 h 4602800"/>
              <a:gd name="connsiteX8" fmla="*/ 2998748 w 3117734"/>
              <a:gd name="connsiteY8" fmla="*/ 2330443 h 4602800"/>
              <a:gd name="connsiteX9" fmla="*/ 2526179 w 3117734"/>
              <a:gd name="connsiteY9" fmla="*/ 3139619 h 4602800"/>
              <a:gd name="connsiteX10" fmla="*/ 2343299 w 3117734"/>
              <a:gd name="connsiteY10" fmla="*/ 3533515 h 4602800"/>
              <a:gd name="connsiteX11" fmla="*/ 2301095 w 3117734"/>
              <a:gd name="connsiteY11" fmla="*/ 4279102 h 4602800"/>
              <a:gd name="connsiteX12" fmla="*/ 1653981 w 3117734"/>
              <a:gd name="connsiteY12" fmla="*/ 4602659 h 4602800"/>
              <a:gd name="connsiteX13" fmla="*/ 922462 w 3117734"/>
              <a:gd name="connsiteY13" fmla="*/ 4307237 h 4602800"/>
              <a:gd name="connsiteX0" fmla="*/ 924299 w 3119571"/>
              <a:gd name="connsiteY0" fmla="*/ 4307237 h 4602800"/>
              <a:gd name="connsiteX1" fmla="*/ 767756 w 3119571"/>
              <a:gd name="connsiteY1" fmla="*/ 3472820 h 4602800"/>
              <a:gd name="connsiteX2" fmla="*/ 126374 w 3119571"/>
              <a:gd name="connsiteY2" fmla="*/ 2414850 h 4602800"/>
              <a:gd name="connsiteX3" fmla="*/ 43767 w 3119571"/>
              <a:gd name="connsiteY3" fmla="*/ 1272870 h 4602800"/>
              <a:gd name="connsiteX4" fmla="*/ 643276 w 3119571"/>
              <a:gd name="connsiteY4" fmla="*/ 319159 h 4602800"/>
              <a:gd name="connsiteX5" fmla="*/ 1633012 w 3119571"/>
              <a:gd name="connsiteY5" fmla="*/ 219 h 4602800"/>
              <a:gd name="connsiteX6" fmla="*/ 2520816 w 3119571"/>
              <a:gd name="connsiteY6" fmla="*/ 352120 h 4602800"/>
              <a:gd name="connsiteX7" fmla="*/ 3084992 w 3119571"/>
              <a:gd name="connsiteY7" fmla="*/ 1171505 h 4602800"/>
              <a:gd name="connsiteX8" fmla="*/ 3000585 w 3119571"/>
              <a:gd name="connsiteY8" fmla="*/ 2330443 h 4602800"/>
              <a:gd name="connsiteX9" fmla="*/ 2528016 w 3119571"/>
              <a:gd name="connsiteY9" fmla="*/ 3139619 h 4602800"/>
              <a:gd name="connsiteX10" fmla="*/ 2345136 w 3119571"/>
              <a:gd name="connsiteY10" fmla="*/ 3533515 h 4602800"/>
              <a:gd name="connsiteX11" fmla="*/ 2302932 w 3119571"/>
              <a:gd name="connsiteY11" fmla="*/ 4279102 h 4602800"/>
              <a:gd name="connsiteX12" fmla="*/ 1655818 w 3119571"/>
              <a:gd name="connsiteY12" fmla="*/ 4602659 h 4602800"/>
              <a:gd name="connsiteX13" fmla="*/ 924299 w 3119571"/>
              <a:gd name="connsiteY13" fmla="*/ 4307237 h 4602800"/>
              <a:gd name="connsiteX0" fmla="*/ 924300 w 3119572"/>
              <a:gd name="connsiteY0" fmla="*/ 4307237 h 4602800"/>
              <a:gd name="connsiteX1" fmla="*/ 767757 w 3119572"/>
              <a:gd name="connsiteY1" fmla="*/ 3472820 h 4602800"/>
              <a:gd name="connsiteX2" fmla="*/ 126375 w 3119572"/>
              <a:gd name="connsiteY2" fmla="*/ 2414850 h 4602800"/>
              <a:gd name="connsiteX3" fmla="*/ 43768 w 3119572"/>
              <a:gd name="connsiteY3" fmla="*/ 1272870 h 4602800"/>
              <a:gd name="connsiteX4" fmla="*/ 643277 w 3119572"/>
              <a:gd name="connsiteY4" fmla="*/ 319159 h 4602800"/>
              <a:gd name="connsiteX5" fmla="*/ 1633013 w 3119572"/>
              <a:gd name="connsiteY5" fmla="*/ 219 h 4602800"/>
              <a:gd name="connsiteX6" fmla="*/ 2520817 w 3119572"/>
              <a:gd name="connsiteY6" fmla="*/ 352120 h 4602800"/>
              <a:gd name="connsiteX7" fmla="*/ 3084993 w 3119572"/>
              <a:gd name="connsiteY7" fmla="*/ 1171505 h 4602800"/>
              <a:gd name="connsiteX8" fmla="*/ 3000586 w 3119572"/>
              <a:gd name="connsiteY8" fmla="*/ 2330443 h 4602800"/>
              <a:gd name="connsiteX9" fmla="*/ 2528017 w 3119572"/>
              <a:gd name="connsiteY9" fmla="*/ 3139619 h 4602800"/>
              <a:gd name="connsiteX10" fmla="*/ 2345137 w 3119572"/>
              <a:gd name="connsiteY10" fmla="*/ 3533515 h 4602800"/>
              <a:gd name="connsiteX11" fmla="*/ 2302933 w 3119572"/>
              <a:gd name="connsiteY11" fmla="*/ 4279102 h 4602800"/>
              <a:gd name="connsiteX12" fmla="*/ 1655819 w 3119572"/>
              <a:gd name="connsiteY12" fmla="*/ 4602659 h 4602800"/>
              <a:gd name="connsiteX13" fmla="*/ 924300 w 3119572"/>
              <a:gd name="connsiteY13" fmla="*/ 4307237 h 4602800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9572"/>
              <a:gd name="connsiteY0" fmla="*/ 4307237 h 4602843"/>
              <a:gd name="connsiteX1" fmla="*/ 767757 w 3119572"/>
              <a:gd name="connsiteY1" fmla="*/ 3307467 h 4602843"/>
              <a:gd name="connsiteX2" fmla="*/ 126375 w 3119572"/>
              <a:gd name="connsiteY2" fmla="*/ 2414850 h 4602843"/>
              <a:gd name="connsiteX3" fmla="*/ 43768 w 3119572"/>
              <a:gd name="connsiteY3" fmla="*/ 1272870 h 4602843"/>
              <a:gd name="connsiteX4" fmla="*/ 643277 w 3119572"/>
              <a:gd name="connsiteY4" fmla="*/ 319159 h 4602843"/>
              <a:gd name="connsiteX5" fmla="*/ 1633013 w 3119572"/>
              <a:gd name="connsiteY5" fmla="*/ 219 h 4602843"/>
              <a:gd name="connsiteX6" fmla="*/ 2520817 w 3119572"/>
              <a:gd name="connsiteY6" fmla="*/ 352120 h 4602843"/>
              <a:gd name="connsiteX7" fmla="*/ 3084993 w 3119572"/>
              <a:gd name="connsiteY7" fmla="*/ 1171505 h 4602843"/>
              <a:gd name="connsiteX8" fmla="*/ 3000586 w 3119572"/>
              <a:gd name="connsiteY8" fmla="*/ 2330443 h 4602843"/>
              <a:gd name="connsiteX9" fmla="*/ 2528017 w 3119572"/>
              <a:gd name="connsiteY9" fmla="*/ 3139619 h 4602843"/>
              <a:gd name="connsiteX10" fmla="*/ 2345137 w 3119572"/>
              <a:gd name="connsiteY10" fmla="*/ 3533515 h 4602843"/>
              <a:gd name="connsiteX11" fmla="*/ 2302933 w 3119572"/>
              <a:gd name="connsiteY11" fmla="*/ 4279102 h 4602843"/>
              <a:gd name="connsiteX12" fmla="*/ 1655819 w 3119572"/>
              <a:gd name="connsiteY12" fmla="*/ 4602659 h 4602843"/>
              <a:gd name="connsiteX13" fmla="*/ 924300 w 3119572"/>
              <a:gd name="connsiteY13" fmla="*/ 4307237 h 4602843"/>
              <a:gd name="connsiteX0" fmla="*/ 924300 w 3118091"/>
              <a:gd name="connsiteY0" fmla="*/ 4307237 h 4602843"/>
              <a:gd name="connsiteX1" fmla="*/ 767757 w 3118091"/>
              <a:gd name="connsiteY1" fmla="*/ 3307467 h 4602843"/>
              <a:gd name="connsiteX2" fmla="*/ 126375 w 3118091"/>
              <a:gd name="connsiteY2" fmla="*/ 2414850 h 4602843"/>
              <a:gd name="connsiteX3" fmla="*/ 43768 w 3118091"/>
              <a:gd name="connsiteY3" fmla="*/ 1272870 h 4602843"/>
              <a:gd name="connsiteX4" fmla="*/ 643277 w 3118091"/>
              <a:gd name="connsiteY4" fmla="*/ 319159 h 4602843"/>
              <a:gd name="connsiteX5" fmla="*/ 1633013 w 3118091"/>
              <a:gd name="connsiteY5" fmla="*/ 219 h 4602843"/>
              <a:gd name="connsiteX6" fmla="*/ 2520817 w 3118091"/>
              <a:gd name="connsiteY6" fmla="*/ 352120 h 4602843"/>
              <a:gd name="connsiteX7" fmla="*/ 3084993 w 3118091"/>
              <a:gd name="connsiteY7" fmla="*/ 1171505 h 4602843"/>
              <a:gd name="connsiteX8" fmla="*/ 3000586 w 3118091"/>
              <a:gd name="connsiteY8" fmla="*/ 2330443 h 4602843"/>
              <a:gd name="connsiteX9" fmla="*/ 2575620 w 3118091"/>
              <a:gd name="connsiteY9" fmla="*/ 3154651 h 4602843"/>
              <a:gd name="connsiteX10" fmla="*/ 2345137 w 3118091"/>
              <a:gd name="connsiteY10" fmla="*/ 3533515 h 4602843"/>
              <a:gd name="connsiteX11" fmla="*/ 2302933 w 3118091"/>
              <a:gd name="connsiteY11" fmla="*/ 4279102 h 4602843"/>
              <a:gd name="connsiteX12" fmla="*/ 1655819 w 3118091"/>
              <a:gd name="connsiteY12" fmla="*/ 4602659 h 4602843"/>
              <a:gd name="connsiteX13" fmla="*/ 924300 w 3118091"/>
              <a:gd name="connsiteY13" fmla="*/ 4307237 h 4602843"/>
              <a:gd name="connsiteX0" fmla="*/ 924300 w 3134467"/>
              <a:gd name="connsiteY0" fmla="*/ 4307237 h 4602843"/>
              <a:gd name="connsiteX1" fmla="*/ 767757 w 3134467"/>
              <a:gd name="connsiteY1" fmla="*/ 3307467 h 4602843"/>
              <a:gd name="connsiteX2" fmla="*/ 126375 w 3134467"/>
              <a:gd name="connsiteY2" fmla="*/ 2414850 h 4602843"/>
              <a:gd name="connsiteX3" fmla="*/ 43768 w 3134467"/>
              <a:gd name="connsiteY3" fmla="*/ 1272870 h 4602843"/>
              <a:gd name="connsiteX4" fmla="*/ 643277 w 3134467"/>
              <a:gd name="connsiteY4" fmla="*/ 319159 h 4602843"/>
              <a:gd name="connsiteX5" fmla="*/ 1633013 w 3134467"/>
              <a:gd name="connsiteY5" fmla="*/ 219 h 4602843"/>
              <a:gd name="connsiteX6" fmla="*/ 2520817 w 3134467"/>
              <a:gd name="connsiteY6" fmla="*/ 352120 h 4602843"/>
              <a:gd name="connsiteX7" fmla="*/ 3084993 w 3134467"/>
              <a:gd name="connsiteY7" fmla="*/ 1171505 h 4602843"/>
              <a:gd name="connsiteX8" fmla="*/ 3048189 w 3134467"/>
              <a:gd name="connsiteY8" fmla="*/ 2345476 h 4602843"/>
              <a:gd name="connsiteX9" fmla="*/ 2575620 w 3134467"/>
              <a:gd name="connsiteY9" fmla="*/ 3154651 h 4602843"/>
              <a:gd name="connsiteX10" fmla="*/ 2345137 w 3134467"/>
              <a:gd name="connsiteY10" fmla="*/ 3533515 h 4602843"/>
              <a:gd name="connsiteX11" fmla="*/ 2302933 w 3134467"/>
              <a:gd name="connsiteY11" fmla="*/ 4279102 h 4602843"/>
              <a:gd name="connsiteX12" fmla="*/ 1655819 w 3134467"/>
              <a:gd name="connsiteY12" fmla="*/ 4602659 h 4602843"/>
              <a:gd name="connsiteX13" fmla="*/ 924300 w 3134467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237 h 4602843"/>
              <a:gd name="connsiteX1" fmla="*/ 718314 w 3132628"/>
              <a:gd name="connsiteY1" fmla="*/ 3307467 h 4602843"/>
              <a:gd name="connsiteX2" fmla="*/ 124536 w 3132628"/>
              <a:gd name="connsiteY2" fmla="*/ 2414850 h 4602843"/>
              <a:gd name="connsiteX3" fmla="*/ 41929 w 3132628"/>
              <a:gd name="connsiteY3" fmla="*/ 1272870 h 4602843"/>
              <a:gd name="connsiteX4" fmla="*/ 641438 w 3132628"/>
              <a:gd name="connsiteY4" fmla="*/ 319159 h 4602843"/>
              <a:gd name="connsiteX5" fmla="*/ 1631174 w 3132628"/>
              <a:gd name="connsiteY5" fmla="*/ 219 h 4602843"/>
              <a:gd name="connsiteX6" fmla="*/ 2518978 w 3132628"/>
              <a:gd name="connsiteY6" fmla="*/ 352120 h 4602843"/>
              <a:gd name="connsiteX7" fmla="*/ 3083154 w 3132628"/>
              <a:gd name="connsiteY7" fmla="*/ 1171505 h 4602843"/>
              <a:gd name="connsiteX8" fmla="*/ 3046350 w 3132628"/>
              <a:gd name="connsiteY8" fmla="*/ 2345476 h 4602843"/>
              <a:gd name="connsiteX9" fmla="*/ 2573781 w 3132628"/>
              <a:gd name="connsiteY9" fmla="*/ 3154651 h 4602843"/>
              <a:gd name="connsiteX10" fmla="*/ 2343298 w 3132628"/>
              <a:gd name="connsiteY10" fmla="*/ 3533515 h 4602843"/>
              <a:gd name="connsiteX11" fmla="*/ 2301094 w 3132628"/>
              <a:gd name="connsiteY11" fmla="*/ 4279102 h 4602843"/>
              <a:gd name="connsiteX12" fmla="*/ 1653980 w 3132628"/>
              <a:gd name="connsiteY12" fmla="*/ 4602659 h 4602843"/>
              <a:gd name="connsiteX13" fmla="*/ 922461 w 3132628"/>
              <a:gd name="connsiteY13" fmla="*/ 4307237 h 4602843"/>
              <a:gd name="connsiteX0" fmla="*/ 922461 w 3132628"/>
              <a:gd name="connsiteY0" fmla="*/ 4307018 h 4602624"/>
              <a:gd name="connsiteX1" fmla="*/ 718314 w 3132628"/>
              <a:gd name="connsiteY1" fmla="*/ 3307248 h 4602624"/>
              <a:gd name="connsiteX2" fmla="*/ 124536 w 3132628"/>
              <a:gd name="connsiteY2" fmla="*/ 2414631 h 4602624"/>
              <a:gd name="connsiteX3" fmla="*/ 41929 w 3132628"/>
              <a:gd name="connsiteY3" fmla="*/ 1272651 h 4602624"/>
              <a:gd name="connsiteX4" fmla="*/ 641438 w 3132628"/>
              <a:gd name="connsiteY4" fmla="*/ 318940 h 4602624"/>
              <a:gd name="connsiteX5" fmla="*/ 1631174 w 3132628"/>
              <a:gd name="connsiteY5" fmla="*/ 0 h 4602624"/>
              <a:gd name="connsiteX6" fmla="*/ 2518978 w 3132628"/>
              <a:gd name="connsiteY6" fmla="*/ 351901 h 4602624"/>
              <a:gd name="connsiteX7" fmla="*/ 3083154 w 3132628"/>
              <a:gd name="connsiteY7" fmla="*/ 1171286 h 4602624"/>
              <a:gd name="connsiteX8" fmla="*/ 3046350 w 3132628"/>
              <a:gd name="connsiteY8" fmla="*/ 2345257 h 4602624"/>
              <a:gd name="connsiteX9" fmla="*/ 2573781 w 3132628"/>
              <a:gd name="connsiteY9" fmla="*/ 3154432 h 4602624"/>
              <a:gd name="connsiteX10" fmla="*/ 2343298 w 3132628"/>
              <a:gd name="connsiteY10" fmla="*/ 3533296 h 4602624"/>
              <a:gd name="connsiteX11" fmla="*/ 2301094 w 3132628"/>
              <a:gd name="connsiteY11" fmla="*/ 4278883 h 4602624"/>
              <a:gd name="connsiteX12" fmla="*/ 1653980 w 3132628"/>
              <a:gd name="connsiteY12" fmla="*/ 4602440 h 4602624"/>
              <a:gd name="connsiteX13" fmla="*/ 922461 w 3132628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018 h 4602624"/>
              <a:gd name="connsiteX1" fmla="*/ 718314 w 3130166"/>
              <a:gd name="connsiteY1" fmla="*/ 3307248 h 4602624"/>
              <a:gd name="connsiteX2" fmla="*/ 124536 w 3130166"/>
              <a:gd name="connsiteY2" fmla="*/ 2414631 h 4602624"/>
              <a:gd name="connsiteX3" fmla="*/ 41929 w 3130166"/>
              <a:gd name="connsiteY3" fmla="*/ 1272651 h 4602624"/>
              <a:gd name="connsiteX4" fmla="*/ 641438 w 3130166"/>
              <a:gd name="connsiteY4" fmla="*/ 318940 h 4602624"/>
              <a:gd name="connsiteX5" fmla="*/ 1631174 w 3130166"/>
              <a:gd name="connsiteY5" fmla="*/ 0 h 4602624"/>
              <a:gd name="connsiteX6" fmla="*/ 2553062 w 3130166"/>
              <a:gd name="connsiteY6" fmla="*/ 351901 h 4602624"/>
              <a:gd name="connsiteX7" fmla="*/ 3083154 w 3130166"/>
              <a:gd name="connsiteY7" fmla="*/ 1171286 h 4602624"/>
              <a:gd name="connsiteX8" fmla="*/ 3046350 w 3130166"/>
              <a:gd name="connsiteY8" fmla="*/ 2345257 h 4602624"/>
              <a:gd name="connsiteX9" fmla="*/ 2573781 w 3130166"/>
              <a:gd name="connsiteY9" fmla="*/ 3154432 h 4602624"/>
              <a:gd name="connsiteX10" fmla="*/ 2343298 w 3130166"/>
              <a:gd name="connsiteY10" fmla="*/ 3533296 h 4602624"/>
              <a:gd name="connsiteX11" fmla="*/ 2301094 w 3130166"/>
              <a:gd name="connsiteY11" fmla="*/ 4278883 h 4602624"/>
              <a:gd name="connsiteX12" fmla="*/ 1653980 w 3130166"/>
              <a:gd name="connsiteY12" fmla="*/ 4602440 h 4602624"/>
              <a:gd name="connsiteX13" fmla="*/ 922461 w 3130166"/>
              <a:gd name="connsiteY13" fmla="*/ 4307018 h 4602624"/>
              <a:gd name="connsiteX0" fmla="*/ 922461 w 3130166"/>
              <a:gd name="connsiteY0" fmla="*/ 4307630 h 4603236"/>
              <a:gd name="connsiteX1" fmla="*/ 718314 w 3130166"/>
              <a:gd name="connsiteY1" fmla="*/ 3307860 h 4603236"/>
              <a:gd name="connsiteX2" fmla="*/ 124536 w 3130166"/>
              <a:gd name="connsiteY2" fmla="*/ 2415243 h 4603236"/>
              <a:gd name="connsiteX3" fmla="*/ 41929 w 3130166"/>
              <a:gd name="connsiteY3" fmla="*/ 1273263 h 4603236"/>
              <a:gd name="connsiteX4" fmla="*/ 641438 w 3130166"/>
              <a:gd name="connsiteY4" fmla="*/ 319552 h 4603236"/>
              <a:gd name="connsiteX5" fmla="*/ 1631174 w 3130166"/>
              <a:gd name="connsiteY5" fmla="*/ 612 h 4603236"/>
              <a:gd name="connsiteX6" fmla="*/ 2553062 w 3130166"/>
              <a:gd name="connsiteY6" fmla="*/ 352513 h 4603236"/>
              <a:gd name="connsiteX7" fmla="*/ 3083154 w 3130166"/>
              <a:gd name="connsiteY7" fmla="*/ 1171898 h 4603236"/>
              <a:gd name="connsiteX8" fmla="*/ 3046350 w 3130166"/>
              <a:gd name="connsiteY8" fmla="*/ 2345869 h 4603236"/>
              <a:gd name="connsiteX9" fmla="*/ 2573781 w 3130166"/>
              <a:gd name="connsiteY9" fmla="*/ 3155044 h 4603236"/>
              <a:gd name="connsiteX10" fmla="*/ 2343298 w 3130166"/>
              <a:gd name="connsiteY10" fmla="*/ 3533908 h 4603236"/>
              <a:gd name="connsiteX11" fmla="*/ 2301094 w 3130166"/>
              <a:gd name="connsiteY11" fmla="*/ 4279495 h 4603236"/>
              <a:gd name="connsiteX12" fmla="*/ 1653980 w 3130166"/>
              <a:gd name="connsiteY12" fmla="*/ 4603052 h 4603236"/>
              <a:gd name="connsiteX13" fmla="*/ 922461 w 3130166"/>
              <a:gd name="connsiteY13" fmla="*/ 4307630 h 4603236"/>
              <a:gd name="connsiteX0" fmla="*/ 922461 w 3130166"/>
              <a:gd name="connsiteY0" fmla="*/ 4307144 h 4602750"/>
              <a:gd name="connsiteX1" fmla="*/ 718314 w 3130166"/>
              <a:gd name="connsiteY1" fmla="*/ 3307374 h 4602750"/>
              <a:gd name="connsiteX2" fmla="*/ 124536 w 3130166"/>
              <a:gd name="connsiteY2" fmla="*/ 2414757 h 4602750"/>
              <a:gd name="connsiteX3" fmla="*/ 41929 w 3130166"/>
              <a:gd name="connsiteY3" fmla="*/ 1272777 h 4602750"/>
              <a:gd name="connsiteX4" fmla="*/ 641438 w 3130166"/>
              <a:gd name="connsiteY4" fmla="*/ 319066 h 4602750"/>
              <a:gd name="connsiteX5" fmla="*/ 1631174 w 3130166"/>
              <a:gd name="connsiteY5" fmla="*/ 126 h 4602750"/>
              <a:gd name="connsiteX6" fmla="*/ 2553062 w 3130166"/>
              <a:gd name="connsiteY6" fmla="*/ 352027 h 4602750"/>
              <a:gd name="connsiteX7" fmla="*/ 3083154 w 3130166"/>
              <a:gd name="connsiteY7" fmla="*/ 1171412 h 4602750"/>
              <a:gd name="connsiteX8" fmla="*/ 3046350 w 3130166"/>
              <a:gd name="connsiteY8" fmla="*/ 2345383 h 4602750"/>
              <a:gd name="connsiteX9" fmla="*/ 2573781 w 3130166"/>
              <a:gd name="connsiteY9" fmla="*/ 3154558 h 4602750"/>
              <a:gd name="connsiteX10" fmla="*/ 2343298 w 3130166"/>
              <a:gd name="connsiteY10" fmla="*/ 3533422 h 4602750"/>
              <a:gd name="connsiteX11" fmla="*/ 2301094 w 3130166"/>
              <a:gd name="connsiteY11" fmla="*/ 4279009 h 4602750"/>
              <a:gd name="connsiteX12" fmla="*/ 1653980 w 3130166"/>
              <a:gd name="connsiteY12" fmla="*/ 4602566 h 4602750"/>
              <a:gd name="connsiteX13" fmla="*/ 922461 w 3130166"/>
              <a:gd name="connsiteY13" fmla="*/ 4307144 h 460275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30166"/>
              <a:gd name="connsiteY0" fmla="*/ 4307384 h 4602990"/>
              <a:gd name="connsiteX1" fmla="*/ 718314 w 3130166"/>
              <a:gd name="connsiteY1" fmla="*/ 3307614 h 4602990"/>
              <a:gd name="connsiteX2" fmla="*/ 124536 w 3130166"/>
              <a:gd name="connsiteY2" fmla="*/ 2414997 h 4602990"/>
              <a:gd name="connsiteX3" fmla="*/ 41929 w 3130166"/>
              <a:gd name="connsiteY3" fmla="*/ 1273017 h 4602990"/>
              <a:gd name="connsiteX4" fmla="*/ 641438 w 3130166"/>
              <a:gd name="connsiteY4" fmla="*/ 319306 h 4602990"/>
              <a:gd name="connsiteX5" fmla="*/ 1631174 w 3130166"/>
              <a:gd name="connsiteY5" fmla="*/ 366 h 4602990"/>
              <a:gd name="connsiteX6" fmla="*/ 2553062 w 3130166"/>
              <a:gd name="connsiteY6" fmla="*/ 352267 h 4602990"/>
              <a:gd name="connsiteX7" fmla="*/ 3083154 w 3130166"/>
              <a:gd name="connsiteY7" fmla="*/ 1171652 h 4602990"/>
              <a:gd name="connsiteX8" fmla="*/ 3046350 w 3130166"/>
              <a:gd name="connsiteY8" fmla="*/ 2345623 h 4602990"/>
              <a:gd name="connsiteX9" fmla="*/ 2573781 w 3130166"/>
              <a:gd name="connsiteY9" fmla="*/ 3154798 h 4602990"/>
              <a:gd name="connsiteX10" fmla="*/ 2343298 w 3130166"/>
              <a:gd name="connsiteY10" fmla="*/ 3533662 h 4602990"/>
              <a:gd name="connsiteX11" fmla="*/ 2301094 w 3130166"/>
              <a:gd name="connsiteY11" fmla="*/ 4279249 h 4602990"/>
              <a:gd name="connsiteX12" fmla="*/ 1653980 w 3130166"/>
              <a:gd name="connsiteY12" fmla="*/ 4602806 h 4602990"/>
              <a:gd name="connsiteX13" fmla="*/ 922461 w 3130166"/>
              <a:gd name="connsiteY13" fmla="*/ 4307384 h 4602990"/>
              <a:gd name="connsiteX0" fmla="*/ 922461 w 3154686"/>
              <a:gd name="connsiteY0" fmla="*/ 4307384 h 4602990"/>
              <a:gd name="connsiteX1" fmla="*/ 718314 w 3154686"/>
              <a:gd name="connsiteY1" fmla="*/ 3307614 h 4602990"/>
              <a:gd name="connsiteX2" fmla="*/ 124536 w 3154686"/>
              <a:gd name="connsiteY2" fmla="*/ 2414997 h 4602990"/>
              <a:gd name="connsiteX3" fmla="*/ 41929 w 3154686"/>
              <a:gd name="connsiteY3" fmla="*/ 1273017 h 4602990"/>
              <a:gd name="connsiteX4" fmla="*/ 641438 w 3154686"/>
              <a:gd name="connsiteY4" fmla="*/ 319306 h 4602990"/>
              <a:gd name="connsiteX5" fmla="*/ 1631174 w 3154686"/>
              <a:gd name="connsiteY5" fmla="*/ 366 h 4602990"/>
              <a:gd name="connsiteX6" fmla="*/ 2553062 w 3154686"/>
              <a:gd name="connsiteY6" fmla="*/ 352267 h 4602990"/>
              <a:gd name="connsiteX7" fmla="*/ 3083154 w 3154686"/>
              <a:gd name="connsiteY7" fmla="*/ 1171652 h 4602990"/>
              <a:gd name="connsiteX8" fmla="*/ 3046350 w 3154686"/>
              <a:gd name="connsiteY8" fmla="*/ 2345623 h 4602990"/>
              <a:gd name="connsiteX9" fmla="*/ 2573781 w 3154686"/>
              <a:gd name="connsiteY9" fmla="*/ 3154798 h 4602990"/>
              <a:gd name="connsiteX10" fmla="*/ 2343298 w 3154686"/>
              <a:gd name="connsiteY10" fmla="*/ 3533662 h 4602990"/>
              <a:gd name="connsiteX11" fmla="*/ 2301094 w 3154686"/>
              <a:gd name="connsiteY11" fmla="*/ 4279249 h 4602990"/>
              <a:gd name="connsiteX12" fmla="*/ 1653980 w 3154686"/>
              <a:gd name="connsiteY12" fmla="*/ 4602806 h 4602990"/>
              <a:gd name="connsiteX13" fmla="*/ 922461 w 3154686"/>
              <a:gd name="connsiteY13" fmla="*/ 4307384 h 4602990"/>
              <a:gd name="connsiteX0" fmla="*/ 936922 w 3169147"/>
              <a:gd name="connsiteY0" fmla="*/ 4307384 h 4602990"/>
              <a:gd name="connsiteX1" fmla="*/ 732775 w 3169147"/>
              <a:gd name="connsiteY1" fmla="*/ 3307614 h 4602990"/>
              <a:gd name="connsiteX2" fmla="*/ 138997 w 3169147"/>
              <a:gd name="connsiteY2" fmla="*/ 2414997 h 4602990"/>
              <a:gd name="connsiteX3" fmla="*/ 56390 w 3169147"/>
              <a:gd name="connsiteY3" fmla="*/ 1273017 h 4602990"/>
              <a:gd name="connsiteX4" fmla="*/ 655899 w 3169147"/>
              <a:gd name="connsiteY4" fmla="*/ 319306 h 4602990"/>
              <a:gd name="connsiteX5" fmla="*/ 1645635 w 3169147"/>
              <a:gd name="connsiteY5" fmla="*/ 366 h 4602990"/>
              <a:gd name="connsiteX6" fmla="*/ 2567523 w 3169147"/>
              <a:gd name="connsiteY6" fmla="*/ 352267 h 4602990"/>
              <a:gd name="connsiteX7" fmla="*/ 3097615 w 3169147"/>
              <a:gd name="connsiteY7" fmla="*/ 1171652 h 4602990"/>
              <a:gd name="connsiteX8" fmla="*/ 3060811 w 3169147"/>
              <a:gd name="connsiteY8" fmla="*/ 2345623 h 4602990"/>
              <a:gd name="connsiteX9" fmla="*/ 2588242 w 3169147"/>
              <a:gd name="connsiteY9" fmla="*/ 3154798 h 4602990"/>
              <a:gd name="connsiteX10" fmla="*/ 2357759 w 3169147"/>
              <a:gd name="connsiteY10" fmla="*/ 3533662 h 4602990"/>
              <a:gd name="connsiteX11" fmla="*/ 2315555 w 3169147"/>
              <a:gd name="connsiteY11" fmla="*/ 4279249 h 4602990"/>
              <a:gd name="connsiteX12" fmla="*/ 1668441 w 3169147"/>
              <a:gd name="connsiteY12" fmla="*/ 4602806 h 4602990"/>
              <a:gd name="connsiteX13" fmla="*/ 936922 w 3169147"/>
              <a:gd name="connsiteY13" fmla="*/ 4307384 h 4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69147" h="4602990">
                <a:moveTo>
                  <a:pt x="936922" y="4307384"/>
                </a:moveTo>
                <a:cubicBezTo>
                  <a:pt x="780978" y="4091519"/>
                  <a:pt x="1072043" y="3713205"/>
                  <a:pt x="732775" y="3307614"/>
                </a:cubicBezTo>
                <a:cubicBezTo>
                  <a:pt x="393507" y="2902023"/>
                  <a:pt x="306262" y="2779927"/>
                  <a:pt x="138997" y="2414997"/>
                </a:cubicBezTo>
                <a:cubicBezTo>
                  <a:pt x="-28268" y="2050067"/>
                  <a:pt x="-29760" y="1622299"/>
                  <a:pt x="56390" y="1273017"/>
                </a:cubicBezTo>
                <a:cubicBezTo>
                  <a:pt x="142540" y="923735"/>
                  <a:pt x="261942" y="622652"/>
                  <a:pt x="655899" y="319306"/>
                </a:cubicBezTo>
                <a:cubicBezTo>
                  <a:pt x="1049856" y="15960"/>
                  <a:pt x="1463103" y="-3363"/>
                  <a:pt x="1645635" y="366"/>
                </a:cubicBezTo>
                <a:cubicBezTo>
                  <a:pt x="2133088" y="14858"/>
                  <a:pt x="2422096" y="232394"/>
                  <a:pt x="2567523" y="352267"/>
                </a:cubicBezTo>
                <a:cubicBezTo>
                  <a:pt x="2712950" y="472140"/>
                  <a:pt x="3015400" y="839426"/>
                  <a:pt x="3097615" y="1171652"/>
                </a:cubicBezTo>
                <a:cubicBezTo>
                  <a:pt x="3179830" y="1503878"/>
                  <a:pt x="3218419" y="1920384"/>
                  <a:pt x="3060811" y="2345623"/>
                </a:cubicBezTo>
                <a:cubicBezTo>
                  <a:pt x="2903203" y="2770862"/>
                  <a:pt x="2705417" y="2956792"/>
                  <a:pt x="2588242" y="3154798"/>
                </a:cubicBezTo>
                <a:cubicBezTo>
                  <a:pt x="2471067" y="3352804"/>
                  <a:pt x="2403207" y="3346253"/>
                  <a:pt x="2357759" y="3533662"/>
                </a:cubicBezTo>
                <a:cubicBezTo>
                  <a:pt x="2312311" y="3721071"/>
                  <a:pt x="2402306" y="4108092"/>
                  <a:pt x="2315555" y="4279249"/>
                </a:cubicBezTo>
                <a:cubicBezTo>
                  <a:pt x="2228804" y="4450406"/>
                  <a:pt x="1898213" y="4598117"/>
                  <a:pt x="1668441" y="4602806"/>
                </a:cubicBezTo>
                <a:cubicBezTo>
                  <a:pt x="1438669" y="4607495"/>
                  <a:pt x="1092866" y="4523249"/>
                  <a:pt x="936922" y="43073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Google Shape;759;p64"/>
          <p:cNvSpPr/>
          <p:nvPr/>
        </p:nvSpPr>
        <p:spPr>
          <a:xfrm>
            <a:off x="5853492" y="458799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73A9ED-3AA6-4D6D-BEA2-4105E1331346}"/>
              </a:ext>
            </a:extLst>
          </p:cNvPr>
          <p:cNvSpPr txBox="1"/>
          <p:nvPr/>
        </p:nvSpPr>
        <p:spPr>
          <a:xfrm>
            <a:off x="4423272" y="367655"/>
            <a:ext cx="2679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Dan Pembahasan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77254" y="1716465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</a:rPr>
              <a:t>Menentukan Variabel  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0" name="Google Shape;75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5515" y="2360428"/>
            <a:ext cx="6620652" cy="24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62;p64"/>
          <p:cNvSpPr/>
          <p:nvPr/>
        </p:nvSpPr>
        <p:spPr>
          <a:xfrm rot="19339112">
            <a:off x="654433" y="2357000"/>
            <a:ext cx="982165" cy="24527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64;p64"/>
          <p:cNvSpPr/>
          <p:nvPr/>
        </p:nvSpPr>
        <p:spPr>
          <a:xfrm rot="12567484">
            <a:off x="7091908" y="2327347"/>
            <a:ext cx="1057746" cy="234231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6" y="274658"/>
            <a:ext cx="3013625" cy="169516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4" name="Rectangle 23"/>
          <p:cNvSpPr/>
          <p:nvPr/>
        </p:nvSpPr>
        <p:spPr>
          <a:xfrm>
            <a:off x="1286541" y="2613241"/>
            <a:ext cx="6290242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>
                <a:solidFill>
                  <a:schemeClr val="tx1"/>
                </a:solidFill>
              </a:rPr>
              <a:t>Aplikasi yang digunakan dalam </a:t>
            </a:r>
            <a:r>
              <a:rPr lang="id-ID" dirty="0" smtClean="0">
                <a:solidFill>
                  <a:schemeClr val="tx1"/>
                </a:solidFill>
              </a:rPr>
              <a:t>mengolah </a:t>
            </a:r>
            <a:r>
              <a:rPr lang="id-ID" dirty="0">
                <a:solidFill>
                  <a:schemeClr val="tx1"/>
                </a:solidFill>
              </a:rPr>
              <a:t>data dan juga analisis adalah Microsoft Excel dan Minitab.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97174" y="3231914"/>
            <a:ext cx="6290241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id-ID" dirty="0">
                <a:solidFill>
                  <a:schemeClr val="tx1"/>
                </a:solidFill>
              </a:rPr>
              <a:t>Terdapat dua variabel dalam penelitian ini, yaitu magnitudo dan kedalaman </a:t>
            </a:r>
            <a:r>
              <a:rPr lang="id-ID" dirty="0" smtClean="0">
                <a:solidFill>
                  <a:schemeClr val="tx1"/>
                </a:solidFill>
              </a:rPr>
              <a:t>gempa. </a:t>
            </a:r>
            <a:r>
              <a:rPr lang="id-ID" dirty="0">
                <a:solidFill>
                  <a:schemeClr val="tx1"/>
                </a:solidFill>
              </a:rPr>
              <a:t>Dari 2 variabel tersebut dapat dibedakan menjadi 2 jenis variabel yaitu </a:t>
            </a:r>
            <a:r>
              <a:rPr lang="id-ID" b="1" dirty="0">
                <a:solidFill>
                  <a:schemeClr val="tx1"/>
                </a:solidFill>
              </a:rPr>
              <a:t>variabel dependen </a:t>
            </a:r>
            <a:r>
              <a:rPr lang="id-ID" dirty="0">
                <a:solidFill>
                  <a:schemeClr val="tx1"/>
                </a:solidFill>
              </a:rPr>
              <a:t>dan </a:t>
            </a:r>
            <a:r>
              <a:rPr lang="id-ID" b="1" dirty="0">
                <a:solidFill>
                  <a:schemeClr val="tx1"/>
                </a:solidFill>
              </a:rPr>
              <a:t>variabel independen</a:t>
            </a:r>
            <a:r>
              <a:rPr lang="id-ID" dirty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id-ID" dirty="0" smtClean="0">
                <a:solidFill>
                  <a:schemeClr val="tx1"/>
                </a:solidFill>
              </a:rPr>
              <a:t>Variabel </a:t>
            </a:r>
            <a:r>
              <a:rPr lang="id-ID" dirty="0">
                <a:solidFill>
                  <a:schemeClr val="tx1"/>
                </a:solidFill>
              </a:rPr>
              <a:t>dependen </a:t>
            </a:r>
            <a:r>
              <a:rPr lang="id-ID" dirty="0" smtClean="0">
                <a:solidFill>
                  <a:schemeClr val="tx1"/>
                </a:solidFill>
              </a:rPr>
              <a:t>= </a:t>
            </a:r>
            <a:r>
              <a:rPr lang="id-ID" b="1" dirty="0" smtClean="0">
                <a:solidFill>
                  <a:schemeClr val="tx1"/>
                </a:solidFill>
              </a:rPr>
              <a:t>magnitudo</a:t>
            </a:r>
            <a:r>
              <a:rPr lang="id-ID" dirty="0" smtClean="0">
                <a:solidFill>
                  <a:schemeClr val="tx1"/>
                </a:solidFill>
              </a:rPr>
              <a:t> </a:t>
            </a:r>
            <a:r>
              <a:rPr lang="id-ID" b="1" dirty="0">
                <a:solidFill>
                  <a:schemeClr val="tx1"/>
                </a:solidFill>
              </a:rPr>
              <a:t>gempa</a:t>
            </a:r>
            <a:r>
              <a:rPr lang="id-ID" dirty="0">
                <a:solidFill>
                  <a:schemeClr val="tx1"/>
                </a:solidFill>
              </a:rPr>
              <a:t> </a:t>
            </a:r>
            <a:endParaRPr lang="id-ID" dirty="0" smtClean="0">
              <a:solidFill>
                <a:schemeClr val="tx1"/>
              </a:solidFill>
            </a:endParaRPr>
          </a:p>
          <a:p>
            <a:pPr lvl="0"/>
            <a:r>
              <a:rPr lang="id-ID" dirty="0">
                <a:solidFill>
                  <a:schemeClr val="tx1"/>
                </a:solidFill>
              </a:rPr>
              <a:t>V</a:t>
            </a:r>
            <a:r>
              <a:rPr lang="id-ID" dirty="0" smtClean="0">
                <a:solidFill>
                  <a:schemeClr val="tx1"/>
                </a:solidFill>
              </a:rPr>
              <a:t>ariabel independen = </a:t>
            </a:r>
            <a:r>
              <a:rPr lang="id-ID" b="1" dirty="0" smtClean="0">
                <a:solidFill>
                  <a:schemeClr val="tx1"/>
                </a:solidFill>
              </a:rPr>
              <a:t>kedalaman gempa</a:t>
            </a:r>
            <a:endParaRPr lang="en-US" dirty="0"/>
          </a:p>
        </p:txBody>
      </p:sp>
      <p:sp>
        <p:nvSpPr>
          <p:cNvPr id="3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9739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 animBg="1"/>
      <p:bldP spid="25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2;p37"/>
          <p:cNvSpPr/>
          <p:nvPr/>
        </p:nvSpPr>
        <p:spPr>
          <a:xfrm>
            <a:off x="7038752" y="632623"/>
            <a:ext cx="1585351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3561906" y="1296986"/>
            <a:ext cx="1645621" cy="601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>
                <a:latin typeface="Arial Rounded MT Bold" pitchFamily="34" charset="0"/>
              </a:rPr>
              <a:t>X = </a:t>
            </a:r>
            <a:r>
              <a:rPr lang="id-ID" dirty="0" smtClean="0">
                <a:latin typeface="Arial Rounded MT Bold" pitchFamily="34" charset="0"/>
              </a:rPr>
              <a:t>kedalaman</a:t>
            </a:r>
            <a:endParaRPr lang="en-US" dirty="0">
              <a:latin typeface="Arial Rounded MT Bold" pitchFamily="34" charset="0"/>
            </a:endParaRPr>
          </a:p>
          <a:p>
            <a:r>
              <a:rPr lang="id-ID" dirty="0">
                <a:latin typeface="Arial Rounded MT Bold" pitchFamily="34" charset="0"/>
              </a:rPr>
              <a:t>Y = Magnitudo </a:t>
            </a:r>
            <a:endParaRPr lang="id-ID" dirty="0" smtClean="0">
              <a:latin typeface="Arial Rounded MT Bold" pitchFamily="34" charset="0"/>
            </a:endParaRPr>
          </a:p>
        </p:txBody>
      </p:sp>
      <p:sp>
        <p:nvSpPr>
          <p:cNvPr id="264" name="Google Shape;264;p40"/>
          <p:cNvSpPr/>
          <p:nvPr/>
        </p:nvSpPr>
        <p:spPr>
          <a:xfrm rot="5400000">
            <a:off x="-289964" y="-262823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0"/>
          <p:cNvSpPr/>
          <p:nvPr/>
        </p:nvSpPr>
        <p:spPr>
          <a:xfrm rot="5400000">
            <a:off x="363736" y="-262823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236686" y="994389"/>
            <a:ext cx="2733795" cy="3386226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0"/>
          <p:cNvSpPr/>
          <p:nvPr/>
        </p:nvSpPr>
        <p:spPr>
          <a:xfrm rot="2701045">
            <a:off x="-376743" y="4014706"/>
            <a:ext cx="1395829" cy="333047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268;p40"/>
          <p:cNvCxnSpPr/>
          <p:nvPr/>
        </p:nvCxnSpPr>
        <p:spPr>
          <a:xfrm flipV="1">
            <a:off x="1518003" y="-137143"/>
            <a:ext cx="1821988" cy="12863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77;p41"/>
          <p:cNvSpPr txBox="1">
            <a:spLocks/>
          </p:cNvSpPr>
          <p:nvPr/>
        </p:nvSpPr>
        <p:spPr>
          <a:xfrm>
            <a:off x="3477917" y="456407"/>
            <a:ext cx="4624092" cy="69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rata"/>
              <a:buNone/>
              <a:defRPr sz="3400" b="1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id-ID" sz="2800" dirty="0" smtClean="0"/>
              <a:t>Hasil dan Pembahasan</a:t>
            </a:r>
            <a:endParaRPr lang="en-US" sz="2800" dirty="0"/>
          </a:p>
        </p:txBody>
      </p:sp>
      <p:sp>
        <p:nvSpPr>
          <p:cNvPr id="18" name="Google Shape;269;p40"/>
          <p:cNvSpPr/>
          <p:nvPr/>
        </p:nvSpPr>
        <p:spPr>
          <a:xfrm>
            <a:off x="1391950" y="1056814"/>
            <a:ext cx="276447" cy="240172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4" y="1591348"/>
            <a:ext cx="2363669" cy="236366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" name="Google Shape;536;p54"/>
          <p:cNvGraphicFramePr/>
          <p:nvPr>
            <p:extLst>
              <p:ext uri="{D42A27DB-BD31-4B8C-83A1-F6EECF244321}">
                <p14:modId xmlns:p14="http://schemas.microsoft.com/office/powerpoint/2010/main" val="2341670278"/>
              </p:ext>
            </p:extLst>
          </p:nvPr>
        </p:nvGraphicFramePr>
        <p:xfrm>
          <a:off x="4640337" y="1954801"/>
          <a:ext cx="3337552" cy="1487580"/>
        </p:xfrm>
        <a:graphic>
          <a:graphicData uri="http://schemas.openxmlformats.org/drawingml/2006/table">
            <a:tbl>
              <a:tblPr>
                <a:noFill/>
                <a:tableStyleId>{171E9AB4-4DB3-488B-B62B-FFE08450A9EB}</a:tableStyleId>
              </a:tblPr>
              <a:tblGrid>
                <a:gridCol w="1331961"/>
                <a:gridCol w="1039968"/>
                <a:gridCol w="965623"/>
              </a:tblGrid>
              <a:tr h="63087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</a:rPr>
                        <a:t>Nilai korelasi dan regresi sederhana pada kedua variabel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KEDA</a:t>
                      </a:r>
                      <a:endParaRPr lang="en-US" sz="1400" b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Mag</a:t>
                      </a:r>
                      <a:endParaRPr lang="en-US" sz="1400" b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5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KEDA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1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1400" b="0">
                        <a:effectLst/>
                        <a:latin typeface="Arial Rounded MT Bold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50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Mag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0,38726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  <a:ea typeface="Times New Roman"/>
                          <a:cs typeface="Times New Roman"/>
                        </a:rPr>
                        <a:t>1</a:t>
                      </a:r>
                      <a:endParaRPr lang="en-US" sz="1400" b="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19163" y="3602060"/>
            <a:ext cx="5069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dirty="0" smtClean="0"/>
              <a:t>Membuktikan adanya hubungan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id-ID" dirty="0"/>
              <a:t>kedalaman </a:t>
            </a:r>
            <a:r>
              <a:rPr lang="id-ID" dirty="0" smtClean="0"/>
              <a:t>gempa dan </a:t>
            </a:r>
            <a:r>
              <a:rPr lang="id-ID" dirty="0"/>
              <a:t>Magnitudo </a:t>
            </a:r>
            <a:r>
              <a:rPr lang="id-ID" dirty="0" smtClean="0"/>
              <a:t>gempa </a:t>
            </a:r>
            <a:r>
              <a:rPr lang="id-ID" dirty="0"/>
              <a:t>di Bali.</a:t>
            </a:r>
            <a:endParaRPr lang="en-US" dirty="0"/>
          </a:p>
        </p:txBody>
      </p:sp>
      <p:sp>
        <p:nvSpPr>
          <p:cNvPr id="31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3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4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="" xmlns:a16="http://schemas.microsoft.com/office/drawing/2014/main" id="{55B7A9A9-A130-45D8-B57C-4C6A2694FFBA}"/>
              </a:ext>
            </a:extLst>
          </p:cNvPr>
          <p:cNvSpPr/>
          <p:nvPr/>
        </p:nvSpPr>
        <p:spPr>
          <a:xfrm>
            <a:off x="6232589" y="1296986"/>
            <a:ext cx="3446577" cy="428815"/>
          </a:xfrm>
          <a:custGeom>
            <a:avLst/>
            <a:gdLst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0 w 7417600"/>
              <a:gd name="connsiteY3" fmla="*/ 20375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952500 w 7417600"/>
              <a:gd name="connsiteY3" fmla="*/ 1999417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37517"/>
              <a:gd name="connsiteX1" fmla="*/ 7417600 w 7417600"/>
              <a:gd name="connsiteY1" fmla="*/ 0 h 2037517"/>
              <a:gd name="connsiteX2" fmla="*/ 7417600 w 7417600"/>
              <a:gd name="connsiteY2" fmla="*/ 2037517 h 2037517"/>
              <a:gd name="connsiteX3" fmla="*/ 721147 w 7417600"/>
              <a:gd name="connsiteY3" fmla="*/ 2033830 h 2037517"/>
              <a:gd name="connsiteX4" fmla="*/ 0 w 7417600"/>
              <a:gd name="connsiteY4" fmla="*/ 0 h 2037517"/>
              <a:gd name="connsiteX0" fmla="*/ 0 w 7417600"/>
              <a:gd name="connsiteY0" fmla="*/ 0 h 2094065"/>
              <a:gd name="connsiteX1" fmla="*/ 7417600 w 7417600"/>
              <a:gd name="connsiteY1" fmla="*/ 0 h 2094065"/>
              <a:gd name="connsiteX2" fmla="*/ 7417600 w 7417600"/>
              <a:gd name="connsiteY2" fmla="*/ 2037517 h 2094065"/>
              <a:gd name="connsiteX3" fmla="*/ 374114 w 7417600"/>
              <a:gd name="connsiteY3" fmla="*/ 2094065 h 2094065"/>
              <a:gd name="connsiteX4" fmla="*/ 0 w 7417600"/>
              <a:gd name="connsiteY4" fmla="*/ 0 h 209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7600" h="2094065">
                <a:moveTo>
                  <a:pt x="0" y="0"/>
                </a:moveTo>
                <a:lnTo>
                  <a:pt x="7417600" y="0"/>
                </a:lnTo>
                <a:lnTo>
                  <a:pt x="7417600" y="2037517"/>
                </a:lnTo>
                <a:lnTo>
                  <a:pt x="374114" y="20940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95461" y="133623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b="1" dirty="0" smtClean="0">
                <a:solidFill>
                  <a:schemeClr val="bg1"/>
                </a:solidFill>
              </a:rPr>
              <a:t>Menentukan Korelasi 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33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6" grpId="0" animBg="1"/>
      <p:bldP spid="16" grpId="0"/>
      <p:bldP spid="6" grpId="0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90;p57"/>
          <p:cNvSpPr/>
          <p:nvPr/>
        </p:nvSpPr>
        <p:spPr>
          <a:xfrm>
            <a:off x="1938226" y="219300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117" y="234883"/>
            <a:ext cx="4742121" cy="460217"/>
          </a:xfrm>
        </p:spPr>
        <p:txBody>
          <a:bodyPr/>
          <a:lstStyle/>
          <a:p>
            <a:r>
              <a:rPr lang="id-ID" sz="3200" dirty="0" smtClean="0"/>
              <a:t>Hasil dan Pembahasan</a:t>
            </a:r>
            <a:endParaRPr lang="en-US" sz="3200" dirty="0"/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0" y="1428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oogle Shape;611;p57"/>
          <p:cNvGrpSpPr/>
          <p:nvPr/>
        </p:nvGrpSpPr>
        <p:grpSpPr>
          <a:xfrm>
            <a:off x="245744" y="931678"/>
            <a:ext cx="3677672" cy="3394972"/>
            <a:chOff x="6544800" y="3408775"/>
            <a:chExt cx="354301" cy="844158"/>
          </a:xfrm>
        </p:grpSpPr>
        <p:sp>
          <p:nvSpPr>
            <p:cNvPr id="40" name="Google Shape;612;p57"/>
            <p:cNvSpPr/>
            <p:nvPr/>
          </p:nvSpPr>
          <p:spPr>
            <a:xfrm>
              <a:off x="6544801" y="3408775"/>
              <a:ext cx="354300" cy="4267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Google Shape;613;p57"/>
            <p:cNvSpPr/>
            <p:nvPr/>
          </p:nvSpPr>
          <p:spPr>
            <a:xfrm>
              <a:off x="6544800" y="3853343"/>
              <a:ext cx="354300" cy="3995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1" name="Picture 15" descr="Description: https://lh4.googleusercontent.com/12iTesuPc86hC6wQejCwK3PRrn0yZrQYps6kb2NHEwP55ZaLdwhdJv1QGHW8nuqEbNs24r_GQjvkAeXapNlJhMM4sLnZdUIa-lxAdbPxSTlYjezSawSMRz7c1wAmeOR6HKD3o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0" y="1135406"/>
            <a:ext cx="3250505" cy="12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02003" y="2803426"/>
            <a:ext cx="36788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err="1">
                <a:latin typeface="Arial Rounded MT Bold" pitchFamily="34" charset="0"/>
              </a:rPr>
              <a:t>Berdasarkan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R-</a:t>
            </a:r>
            <a:r>
              <a:rPr lang="en-US" sz="1200" dirty="0" err="1">
                <a:latin typeface="Arial Rounded MT Bold" pitchFamily="34" charset="0"/>
              </a:rPr>
              <a:t>sq</a:t>
            </a:r>
            <a:r>
              <a:rPr lang="en-US" sz="1200" dirty="0">
                <a:latin typeface="Arial Rounded MT Bold" pitchFamily="34" charset="0"/>
              </a:rPr>
              <a:t> (</a:t>
            </a:r>
            <a:r>
              <a:rPr lang="en-US" sz="1200" dirty="0" err="1">
                <a:latin typeface="Arial Rounded MT Bold" pitchFamily="34" charset="0"/>
              </a:rPr>
              <a:t>adj</a:t>
            </a:r>
            <a:r>
              <a:rPr lang="en-US" sz="1200" dirty="0">
                <a:latin typeface="Arial Rounded MT Bold" pitchFamily="34" charset="0"/>
              </a:rPr>
              <a:t>),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dikatakan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bahwa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kedalaman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memberikan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kontribusi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terhadap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besar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kecilnya</a:t>
            </a:r>
            <a:r>
              <a:rPr lang="en-US" sz="1200" dirty="0">
                <a:latin typeface="Arial Rounded MT Bold" pitchFamily="34" charset="0"/>
              </a:rPr>
              <a:t> magnitude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sebesar</a:t>
            </a:r>
            <a:r>
              <a:rPr lang="en-US" sz="1200" dirty="0">
                <a:latin typeface="Arial Rounded MT Bold" pitchFamily="34" charset="0"/>
              </a:rPr>
              <a:t> 12.07%, </a:t>
            </a:r>
            <a:r>
              <a:rPr lang="en-US" sz="1200" dirty="0" err="1">
                <a:latin typeface="Arial Rounded MT Bold" pitchFamily="34" charset="0"/>
              </a:rPr>
              <a:t>sisanya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dipengaruhi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oleh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faktor</a:t>
            </a:r>
            <a:r>
              <a:rPr lang="en-US" sz="1200" dirty="0">
                <a:latin typeface="Arial Rounded MT Bold" pitchFamily="34" charset="0"/>
              </a:rPr>
              <a:t> lain </a:t>
            </a:r>
            <a:r>
              <a:rPr lang="id-ID" sz="1200" dirty="0">
                <a:latin typeface="Arial Rounded MT Bold" pitchFamily="34" charset="0"/>
              </a:rPr>
              <a:t>dengan tingkat Error berdasarkan perhitungan </a:t>
            </a:r>
            <a:r>
              <a:rPr lang="id-ID" sz="1200" dirty="0" smtClean="0">
                <a:latin typeface="Arial Rounded MT Bold" pitchFamily="34" charset="0"/>
              </a:rPr>
              <a:t>RMSE hanya </a:t>
            </a:r>
            <a:r>
              <a:rPr lang="id-ID" sz="1200" dirty="0">
                <a:latin typeface="Arial Rounded MT Bold" pitchFamily="34" charset="0"/>
              </a:rPr>
              <a:t>sebesar 0,408307.</a:t>
            </a:r>
            <a:endParaRPr lang="en-US" sz="1200" dirty="0">
              <a:latin typeface="Arial Rounded MT Bold" pitchFamily="34" charset="0"/>
            </a:endParaRPr>
          </a:p>
        </p:txBody>
      </p:sp>
      <p:grpSp>
        <p:nvGrpSpPr>
          <p:cNvPr id="13" name="Google Shape;611;p57"/>
          <p:cNvGrpSpPr/>
          <p:nvPr/>
        </p:nvGrpSpPr>
        <p:grpSpPr>
          <a:xfrm>
            <a:off x="4179783" y="2089281"/>
            <a:ext cx="4719668" cy="2237367"/>
            <a:chOff x="6544800" y="3549334"/>
            <a:chExt cx="354301" cy="514732"/>
          </a:xfrm>
        </p:grpSpPr>
        <p:sp>
          <p:nvSpPr>
            <p:cNvPr id="14" name="Google Shape;612;p57"/>
            <p:cNvSpPr/>
            <p:nvPr/>
          </p:nvSpPr>
          <p:spPr>
            <a:xfrm>
              <a:off x="6544801" y="3549334"/>
              <a:ext cx="354300" cy="2762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Google Shape;613;p57"/>
            <p:cNvSpPr/>
            <p:nvPr/>
          </p:nvSpPr>
          <p:spPr>
            <a:xfrm>
              <a:off x="6544800" y="3846548"/>
              <a:ext cx="354300" cy="217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263651" y="3425740"/>
            <a:ext cx="4502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 Rounded MT Bold" pitchFamily="34" charset="0"/>
              </a:rPr>
              <a:t>Karena</a:t>
            </a:r>
            <a:r>
              <a:rPr lang="en-US" sz="1200" dirty="0">
                <a:latin typeface="Arial Rounded MT Bold" pitchFamily="34" charset="0"/>
              </a:rPr>
              <a:t> p-value &lt; alpha, </a:t>
            </a:r>
            <a:r>
              <a:rPr lang="id-ID" sz="1200" dirty="0">
                <a:latin typeface="Arial Rounded MT Bold" pitchFamily="34" charset="0"/>
              </a:rPr>
              <a:t>dengan niali alpha = 0,05, </a:t>
            </a:r>
            <a:r>
              <a:rPr lang="en-US" sz="1200" dirty="0" err="1">
                <a:latin typeface="Arial Rounded MT Bold" pitchFamily="34" charset="0"/>
              </a:rPr>
              <a:t>maka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tolak</a:t>
            </a:r>
            <a:r>
              <a:rPr lang="en-US" sz="1200" dirty="0">
                <a:latin typeface="Arial Rounded MT Bold" pitchFamily="34" charset="0"/>
              </a:rPr>
              <a:t> H0. </a:t>
            </a:r>
            <a:r>
              <a:rPr lang="en-US" sz="1200" dirty="0" err="1">
                <a:latin typeface="Arial Rounded MT Bold" pitchFamily="34" charset="0"/>
              </a:rPr>
              <a:t>Artinya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cukup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bukti</a:t>
            </a:r>
            <a:r>
              <a:rPr lang="en-US" sz="1200" dirty="0">
                <a:latin typeface="Arial Rounded MT Bold" pitchFamily="34" charset="0"/>
              </a:rPr>
              <a:t> yang </a:t>
            </a:r>
            <a:r>
              <a:rPr lang="en-US" sz="1200" dirty="0" err="1">
                <a:latin typeface="Arial Rounded MT Bold" pitchFamily="34" charset="0"/>
              </a:rPr>
              <a:t>kuat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untuk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menjelaskan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bahwa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kedalaman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memberikan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kontribusi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terhadap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besar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kecilnya</a:t>
            </a:r>
            <a:r>
              <a:rPr lang="en-US" sz="1200" dirty="0">
                <a:latin typeface="Arial Rounded MT Bold" pitchFamily="34" charset="0"/>
              </a:rPr>
              <a:t> magnitude </a:t>
            </a:r>
            <a:r>
              <a:rPr lang="en-US" sz="1200" dirty="0" err="1" smtClean="0">
                <a:latin typeface="Arial Rounded MT Bold" pitchFamily="34" charset="0"/>
              </a:rPr>
              <a:t>gempa</a:t>
            </a:r>
            <a:endParaRPr lang="en-US" sz="1200" dirty="0">
              <a:latin typeface="Arial Rounded MT Bold" pitchFamily="34" charset="0"/>
            </a:endParaRPr>
          </a:p>
        </p:txBody>
      </p:sp>
      <p:pic>
        <p:nvPicPr>
          <p:cNvPr id="17" name="Picture 16" descr="Description: https://lh3.googleusercontent.com/PyFrOBIOPnb12JbC1jRPq2odexxP-wyqRaVhEra81EoJiiKgdyb5ZNT0XMTL8ctSb5WIjUN8WisheigrSi1AH1iLCx7AKtUDki4XkbZeJXprPArMcv_U8Ui5q-c7uwhZxcwx4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28" y="2204485"/>
            <a:ext cx="2695814" cy="97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37251" y="946228"/>
            <a:ext cx="4719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Arial Rounded MT Bold" pitchFamily="34" charset="0"/>
              </a:rPr>
              <a:t>Hipotesis</a:t>
            </a:r>
            <a:r>
              <a:rPr lang="en-US" sz="1200" b="1" dirty="0">
                <a:latin typeface="Arial Rounded MT Bold" pitchFamily="34" charset="0"/>
              </a:rPr>
              <a:t>:</a:t>
            </a:r>
            <a:endParaRPr lang="en-US" sz="1200" dirty="0">
              <a:latin typeface="Arial Rounded MT Bold" pitchFamily="34" charset="0"/>
            </a:endParaRPr>
          </a:p>
          <a:p>
            <a:r>
              <a:rPr lang="en-US" sz="1200" dirty="0">
                <a:latin typeface="Arial Rounded MT Bold" pitchFamily="34" charset="0"/>
              </a:rPr>
              <a:t>H0: </a:t>
            </a:r>
            <a:r>
              <a:rPr lang="en-US" sz="1200" dirty="0" err="1">
                <a:latin typeface="Arial Rounded MT Bold" pitchFamily="34" charset="0"/>
              </a:rPr>
              <a:t>Tidak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pengaruh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kedalaman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terhadap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besarnya</a:t>
            </a:r>
            <a:r>
              <a:rPr lang="en-US" sz="1200" dirty="0">
                <a:latin typeface="Arial Rounded MT Bold" pitchFamily="34" charset="0"/>
              </a:rPr>
              <a:t> magnitude</a:t>
            </a:r>
          </a:p>
          <a:p>
            <a:r>
              <a:rPr lang="en-US" sz="1200" dirty="0">
                <a:latin typeface="Arial Rounded MT Bold" pitchFamily="34" charset="0"/>
              </a:rPr>
              <a:t>H1: </a:t>
            </a:r>
            <a:r>
              <a:rPr lang="en-US" sz="1200" dirty="0" err="1">
                <a:latin typeface="Arial Rounded MT Bold" pitchFamily="34" charset="0"/>
              </a:rPr>
              <a:t>Terdapat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pengaruh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kedalaman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terhadap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besarnya</a:t>
            </a:r>
            <a:r>
              <a:rPr lang="en-US" sz="1200" dirty="0">
                <a:latin typeface="Arial Rounded MT Bold" pitchFamily="34" charset="0"/>
              </a:rPr>
              <a:t> magnitude</a:t>
            </a:r>
          </a:p>
        </p:txBody>
      </p:sp>
      <p:sp>
        <p:nvSpPr>
          <p:cNvPr id="26" name="Google Shape;264;p40"/>
          <p:cNvSpPr/>
          <p:nvPr/>
        </p:nvSpPr>
        <p:spPr>
          <a:xfrm rot="6890680">
            <a:off x="8372788" y="-307351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5;p40"/>
          <p:cNvSpPr/>
          <p:nvPr/>
        </p:nvSpPr>
        <p:spPr>
          <a:xfrm rot="6890680">
            <a:off x="7765944" y="-247709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0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2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3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38566626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16" grpId="0"/>
      <p:bldP spid="3" grpId="0"/>
      <p:bldP spid="28" grpId="0" animBg="1"/>
      <p:bldP spid="29" grpId="0"/>
      <p:bldP spid="30" grpId="0" animBg="1"/>
      <p:bldP spid="36" grpId="0" animBg="1"/>
      <p:bldP spid="37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15;p57"/>
          <p:cNvSpPr/>
          <p:nvPr/>
        </p:nvSpPr>
        <p:spPr>
          <a:xfrm rot="-5400000">
            <a:off x="4709165" y="1651816"/>
            <a:ext cx="3155804" cy="31749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90;p57"/>
          <p:cNvSpPr/>
          <p:nvPr/>
        </p:nvSpPr>
        <p:spPr>
          <a:xfrm>
            <a:off x="6051945" y="263177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733" y="180052"/>
            <a:ext cx="4994534" cy="601457"/>
          </a:xfrm>
        </p:spPr>
        <p:txBody>
          <a:bodyPr/>
          <a:lstStyle/>
          <a:p>
            <a:r>
              <a:rPr lang="id-ID" sz="3200" dirty="0" smtClean="0"/>
              <a:t>Hasil dan Pembahasan</a:t>
            </a:r>
            <a:endParaRPr lang="en-US" sz="3200" dirty="0"/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0" y="1428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oogle Shape;611;p57"/>
          <p:cNvGrpSpPr/>
          <p:nvPr/>
        </p:nvGrpSpPr>
        <p:grpSpPr>
          <a:xfrm>
            <a:off x="2588492" y="1014271"/>
            <a:ext cx="4608596" cy="3332853"/>
            <a:chOff x="6544800" y="3408775"/>
            <a:chExt cx="354301" cy="855971"/>
          </a:xfrm>
        </p:grpSpPr>
        <p:sp>
          <p:nvSpPr>
            <p:cNvPr id="40" name="Google Shape;612;p57"/>
            <p:cNvSpPr/>
            <p:nvPr/>
          </p:nvSpPr>
          <p:spPr>
            <a:xfrm>
              <a:off x="6544801" y="3408775"/>
              <a:ext cx="354300" cy="30393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Google Shape;613;p57"/>
            <p:cNvSpPr/>
            <p:nvPr/>
          </p:nvSpPr>
          <p:spPr>
            <a:xfrm>
              <a:off x="6544800" y="3730410"/>
              <a:ext cx="354300" cy="534336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697958" y="2315800"/>
            <a:ext cx="44353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latin typeface="Arial Rounded MT Bold" pitchFamily="34" charset="0"/>
              </a:rPr>
              <a:t>Y </a:t>
            </a:r>
            <a:r>
              <a:rPr lang="en-US" b="1" dirty="0">
                <a:latin typeface="Arial Rounded MT Bold" pitchFamily="34" charset="0"/>
              </a:rPr>
              <a:t>= 2,75</a:t>
            </a:r>
            <a:r>
              <a:rPr lang="id-ID" b="1" dirty="0">
                <a:latin typeface="Arial Rounded MT Bold" pitchFamily="34" charset="0"/>
              </a:rPr>
              <a:t>01</a:t>
            </a:r>
            <a:r>
              <a:rPr lang="en-US" b="1" dirty="0">
                <a:latin typeface="Arial Rounded MT Bold" pitchFamily="34" charset="0"/>
              </a:rPr>
              <a:t> + 0,003</a:t>
            </a:r>
            <a:r>
              <a:rPr lang="id-ID" b="1" dirty="0">
                <a:latin typeface="Arial Rounded MT Bold" pitchFamily="34" charset="0"/>
              </a:rPr>
              <a:t>04</a:t>
            </a:r>
            <a:r>
              <a:rPr lang="en-US" b="1" dirty="0">
                <a:latin typeface="Arial Rounded MT Bold" pitchFamily="34" charset="0"/>
              </a:rPr>
              <a:t>x</a:t>
            </a:r>
            <a:r>
              <a:rPr lang="en-US" dirty="0">
                <a:latin typeface="Arial Rounded MT Bold" pitchFamily="34" charset="0"/>
              </a:rPr>
              <a:t> </a:t>
            </a:r>
            <a:endParaRPr lang="id-ID" dirty="0" smtClean="0">
              <a:latin typeface="Arial Rounded MT Bold" pitchFamily="34" charset="0"/>
            </a:endParaRPr>
          </a:p>
          <a:p>
            <a:pPr lvl="0" algn="ctr"/>
            <a:endParaRPr lang="en-US" dirty="0">
              <a:latin typeface="Arial Rounded MT Bold" pitchFamily="34" charset="0"/>
            </a:endParaRPr>
          </a:p>
          <a:p>
            <a:pPr lvl="0"/>
            <a:r>
              <a:rPr lang="en-US" dirty="0" err="1" smtClean="0">
                <a:latin typeface="Arial Rounded MT Bold" pitchFamily="34" charset="0"/>
              </a:rPr>
              <a:t>Artinya</a:t>
            </a:r>
            <a:r>
              <a:rPr lang="en-US" dirty="0">
                <a:latin typeface="Arial Rounded MT Bold" pitchFamily="34" charset="0"/>
              </a:rPr>
              <a:t>, </a:t>
            </a:r>
            <a:r>
              <a:rPr lang="en-US" dirty="0" err="1">
                <a:latin typeface="Arial Rounded MT Bold" pitchFamily="34" charset="0"/>
              </a:rPr>
              <a:t>jika</a:t>
            </a:r>
            <a:r>
              <a:rPr lang="en-US" dirty="0">
                <a:latin typeface="Arial Rounded MT Bold" pitchFamily="34" charset="0"/>
              </a:rPr>
              <a:t> x = 0 </a:t>
            </a:r>
            <a:r>
              <a:rPr lang="en-US" dirty="0" err="1">
                <a:latin typeface="Arial Rounded MT Bold" pitchFamily="34" charset="0"/>
              </a:rPr>
              <a:t>maka</a:t>
            </a:r>
            <a:r>
              <a:rPr lang="en-US" dirty="0">
                <a:latin typeface="Arial Rounded MT Bold" pitchFamily="34" charset="0"/>
              </a:rPr>
              <a:t> y = 2,75</a:t>
            </a:r>
            <a:r>
              <a:rPr lang="id-ID" dirty="0">
                <a:latin typeface="Arial Rounded MT Bold" pitchFamily="34" charset="0"/>
              </a:rPr>
              <a:t>01</a:t>
            </a:r>
            <a:endParaRPr lang="en-US" dirty="0">
              <a:latin typeface="Arial Rounded MT Bold" pitchFamily="34" charset="0"/>
            </a:endParaRPr>
          </a:p>
          <a:p>
            <a:pPr lvl="0"/>
            <a:r>
              <a:rPr lang="en-US" dirty="0" err="1">
                <a:latin typeface="Arial Rounded MT Bold" pitchFamily="34" charset="0"/>
              </a:rPr>
              <a:t>karena</a:t>
            </a:r>
            <a:r>
              <a:rPr lang="en-US" dirty="0">
                <a:latin typeface="Arial Rounded MT Bold" pitchFamily="34" charset="0"/>
              </a:rPr>
              <a:t> x </a:t>
            </a:r>
            <a:r>
              <a:rPr lang="en-US" dirty="0" err="1">
                <a:latin typeface="Arial Rounded MT Bold" pitchFamily="34" charset="0"/>
              </a:rPr>
              <a:t>bernilai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positif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maka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pengaruhnya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positif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terhadap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variabel</a:t>
            </a:r>
            <a:r>
              <a:rPr lang="en-US" dirty="0">
                <a:latin typeface="Arial Rounded MT Bold" pitchFamily="34" charset="0"/>
              </a:rPr>
              <a:t> y</a:t>
            </a:r>
          </a:p>
          <a:p>
            <a:pPr lvl="0"/>
            <a:r>
              <a:rPr lang="id-ID" dirty="0">
                <a:latin typeface="Arial Rounded MT Bold" pitchFamily="34" charset="0"/>
              </a:rPr>
              <a:t>ketika </a:t>
            </a:r>
            <a:r>
              <a:rPr lang="en-US" dirty="0" err="1">
                <a:latin typeface="Arial Rounded MT Bold" pitchFamily="34" charset="0"/>
              </a:rPr>
              <a:t>kedalaman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gempa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naik</a:t>
            </a:r>
            <a:r>
              <a:rPr lang="en-US" dirty="0">
                <a:latin typeface="Arial Rounded MT Bold" pitchFamily="34" charset="0"/>
              </a:rPr>
              <a:t> 1 </a:t>
            </a:r>
            <a:r>
              <a:rPr lang="en-US" dirty="0" err="1">
                <a:latin typeface="Arial Rounded MT Bold" pitchFamily="34" charset="0"/>
              </a:rPr>
              <a:t>satuan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maka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akan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memberikan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kontribusi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terhadap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besaran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magnitudo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err="1">
                <a:latin typeface="Arial Rounded MT Bold" pitchFamily="34" charset="0"/>
              </a:rPr>
              <a:t>gempa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id-ID" dirty="0">
                <a:latin typeface="Arial Rounded MT Bold" pitchFamily="34" charset="0"/>
              </a:rPr>
              <a:t>yaitu naik </a:t>
            </a:r>
            <a:r>
              <a:rPr lang="en-US" dirty="0" err="1">
                <a:latin typeface="Arial Rounded MT Bold" pitchFamily="34" charset="0"/>
              </a:rPr>
              <a:t>sebesar</a:t>
            </a:r>
            <a:r>
              <a:rPr lang="en-US" dirty="0">
                <a:latin typeface="Arial Rounded MT Bold" pitchFamily="34" charset="0"/>
              </a:rPr>
              <a:t> 0.00304</a:t>
            </a:r>
            <a:r>
              <a:rPr lang="id-ID" dirty="0" smtClean="0">
                <a:latin typeface="Arial Rounded MT Bold" pitchFamily="34" charset="0"/>
              </a:rPr>
              <a:t>.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2049" name="Picture 17" descr="Description: https://lh5.googleusercontent.com/j6csLPtIusI3G_NpJUfg-MGLaLno-Lx0VoOmxOwx3g_pVPHSyJeSUiBNQ-JlSs08-2Alt8nmpMDSAjWg7wb6SCeD1gDXins0d_05aIuSa-xOq7KAHuxfBq5tFo6oNZgMG2K0w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41" y="1152254"/>
            <a:ext cx="3841078" cy="9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45086" y="2294572"/>
            <a:ext cx="2466354" cy="338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619" y="777280"/>
            <a:ext cx="1824388" cy="345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67;p46"/>
          <p:cNvSpPr/>
          <p:nvPr/>
        </p:nvSpPr>
        <p:spPr>
          <a:xfrm rot="130225">
            <a:off x="295702" y="659127"/>
            <a:ext cx="1006022" cy="240169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8;p46"/>
          <p:cNvSpPr/>
          <p:nvPr/>
        </p:nvSpPr>
        <p:spPr>
          <a:xfrm>
            <a:off x="-182418" y="1182545"/>
            <a:ext cx="864900" cy="1130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70;p46"/>
          <p:cNvSpPr/>
          <p:nvPr/>
        </p:nvSpPr>
        <p:spPr>
          <a:xfrm>
            <a:off x="1096566" y="1182545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6"/>
          <p:cNvSpPr/>
          <p:nvPr/>
        </p:nvSpPr>
        <p:spPr>
          <a:xfrm>
            <a:off x="-182418" y="2633017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4;p46"/>
          <p:cNvSpPr/>
          <p:nvPr/>
        </p:nvSpPr>
        <p:spPr>
          <a:xfrm>
            <a:off x="1096566" y="2633017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4554" b="17898"/>
          <a:stretch/>
        </p:blipFill>
        <p:spPr bwMode="auto">
          <a:xfrm>
            <a:off x="-116093" y="1257831"/>
            <a:ext cx="739011" cy="96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1" r="50000" b="14679"/>
          <a:stretch/>
        </p:blipFill>
        <p:spPr bwMode="auto">
          <a:xfrm>
            <a:off x="1163272" y="1254359"/>
            <a:ext cx="735374" cy="982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3" r="50000" b="9244"/>
          <a:stretch/>
        </p:blipFill>
        <p:spPr bwMode="auto">
          <a:xfrm>
            <a:off x="-113619" y="2708411"/>
            <a:ext cx="729353" cy="9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0" t="24768" r="3392" b="5390"/>
          <a:stretch/>
        </p:blipFill>
        <p:spPr bwMode="auto">
          <a:xfrm>
            <a:off x="1163271" y="2708411"/>
            <a:ext cx="736389" cy="9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Google Shape;28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0866" y="3411142"/>
            <a:ext cx="1251300" cy="12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28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9434" y="1787148"/>
            <a:ext cx="1649650" cy="2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48;p49">
            <a:hlinkClick r:id="rId9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4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5" name="Google Shape;340;p49">
            <a:hlinkClick r:id="rId10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6" name="Google Shape;340;p49">
            <a:hlinkClick r:id="rId11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7" name="Google Shape;340;p49">
            <a:hlinkClick r:id="rId12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8" name="Google Shape;340;p49">
            <a:hlinkClick r:id="rId13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835540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/>
          <p:nvPr/>
        </p:nvSpPr>
        <p:spPr>
          <a:xfrm>
            <a:off x="2532250" y="392100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7"/>
          <p:cNvSpPr txBox="1">
            <a:spLocks noGrp="1"/>
          </p:cNvSpPr>
          <p:nvPr>
            <p:ph type="title"/>
          </p:nvPr>
        </p:nvSpPr>
        <p:spPr>
          <a:xfrm>
            <a:off x="701401" y="369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Kelompok</a:t>
            </a:r>
            <a:r>
              <a:rPr dirty="0" smtClean="0"/>
              <a:t> 2</a:t>
            </a:r>
            <a:endParaRPr dirty="0"/>
          </a:p>
        </p:txBody>
      </p:sp>
      <p:grpSp>
        <p:nvGrpSpPr>
          <p:cNvPr id="592" name="Google Shape;592;p57"/>
          <p:cNvGrpSpPr/>
          <p:nvPr/>
        </p:nvGrpSpPr>
        <p:grpSpPr>
          <a:xfrm rot="-70307">
            <a:off x="6399822" y="-86437"/>
            <a:ext cx="2889820" cy="1760895"/>
            <a:chOff x="1068384" y="1742557"/>
            <a:chExt cx="3837450" cy="2523405"/>
          </a:xfrm>
        </p:grpSpPr>
        <p:sp>
          <p:nvSpPr>
            <p:cNvPr id="593" name="Google Shape;593;p57"/>
            <p:cNvSpPr/>
            <p:nvPr/>
          </p:nvSpPr>
          <p:spPr>
            <a:xfrm>
              <a:off x="1068384" y="1959283"/>
              <a:ext cx="1425465" cy="2306679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2242104" y="1742557"/>
              <a:ext cx="559235" cy="637059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2667232" y="1884982"/>
              <a:ext cx="2234986" cy="1926836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4318733" y="3304755"/>
              <a:ext cx="188574" cy="104206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4184008" y="3294293"/>
              <a:ext cx="307229" cy="221541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4375414" y="3519298"/>
              <a:ext cx="530420" cy="446038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57"/>
          <p:cNvSpPr txBox="1"/>
          <p:nvPr/>
        </p:nvSpPr>
        <p:spPr>
          <a:xfrm>
            <a:off x="1266080" y="1265109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 smtClean="0">
                <a:latin typeface="Arial Rounded MT Bold" pitchFamily="34" charset="0"/>
              </a:rPr>
              <a:t>Arfyani</a:t>
            </a:r>
            <a:r>
              <a:rPr lang="en-US" sz="1600" dirty="0" smtClean="0">
                <a:latin typeface="Arial Rounded MT Bold" pitchFamily="34" charset="0"/>
              </a:rPr>
              <a:t> </a:t>
            </a:r>
            <a:r>
              <a:rPr lang="en-US" sz="1600" dirty="0" err="1" smtClean="0">
                <a:latin typeface="Arial Rounded MT Bold" pitchFamily="34" charset="0"/>
              </a:rPr>
              <a:t>Deiastuti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600" name="Google Shape;600;p57"/>
          <p:cNvSpPr txBox="1"/>
          <p:nvPr/>
        </p:nvSpPr>
        <p:spPr>
          <a:xfrm>
            <a:off x="1266075" y="1694875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120450006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grpSp>
        <p:nvGrpSpPr>
          <p:cNvPr id="605" name="Google Shape;605;p57"/>
          <p:cNvGrpSpPr/>
          <p:nvPr/>
        </p:nvGrpSpPr>
        <p:grpSpPr>
          <a:xfrm>
            <a:off x="800709" y="1421758"/>
            <a:ext cx="354300" cy="719321"/>
            <a:chOff x="6544800" y="3408775"/>
            <a:chExt cx="354300" cy="885101"/>
          </a:xfrm>
        </p:grpSpPr>
        <p:sp>
          <p:nvSpPr>
            <p:cNvPr id="606" name="Google Shape;606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608" name="Google Shape;608;p57"/>
          <p:cNvGrpSpPr/>
          <p:nvPr/>
        </p:nvGrpSpPr>
        <p:grpSpPr>
          <a:xfrm>
            <a:off x="1140965" y="2353506"/>
            <a:ext cx="354300" cy="719321"/>
            <a:chOff x="6544800" y="3408775"/>
            <a:chExt cx="354300" cy="885101"/>
          </a:xfrm>
        </p:grpSpPr>
        <p:sp>
          <p:nvSpPr>
            <p:cNvPr id="609" name="Google Shape;609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611" name="Google Shape;611;p57"/>
          <p:cNvGrpSpPr/>
          <p:nvPr/>
        </p:nvGrpSpPr>
        <p:grpSpPr>
          <a:xfrm>
            <a:off x="524251" y="3274621"/>
            <a:ext cx="354300" cy="719321"/>
            <a:chOff x="6544800" y="3408775"/>
            <a:chExt cx="354300" cy="885101"/>
          </a:xfrm>
        </p:grpSpPr>
        <p:sp>
          <p:nvSpPr>
            <p:cNvPr id="612" name="Google Shape;612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8" name="Google Shape;599;p57"/>
          <p:cNvSpPr txBox="1"/>
          <p:nvPr/>
        </p:nvSpPr>
        <p:spPr>
          <a:xfrm>
            <a:off x="1629307" y="2251700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smtClean="0">
                <a:latin typeface="Arial Rounded MT Bold" pitchFamily="34" charset="0"/>
              </a:rPr>
              <a:t>M</a:t>
            </a:r>
            <a:r>
              <a:rPr lang="id-ID" sz="1600" dirty="0" smtClean="0">
                <a:latin typeface="Arial Rounded MT Bold" pitchFamily="34" charset="0"/>
              </a:rPr>
              <a:t>. </a:t>
            </a:r>
            <a:r>
              <a:rPr lang="en-US" sz="1600" dirty="0" err="1" smtClean="0">
                <a:latin typeface="Arial Rounded MT Bold" pitchFamily="34" charset="0"/>
              </a:rPr>
              <a:t>Rivan</a:t>
            </a:r>
            <a:r>
              <a:rPr lang="en-US" sz="1600" dirty="0" smtClean="0">
                <a:latin typeface="Arial Rounded MT Bold" pitchFamily="34" charset="0"/>
              </a:rPr>
              <a:t> </a:t>
            </a:r>
            <a:r>
              <a:rPr lang="en-US" sz="1600" dirty="0" err="1" smtClean="0">
                <a:latin typeface="Arial Rounded MT Bold" pitchFamily="34" charset="0"/>
              </a:rPr>
              <a:t>Hasri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39" name="Google Shape;600;p57"/>
          <p:cNvSpPr txBox="1"/>
          <p:nvPr/>
        </p:nvSpPr>
        <p:spPr>
          <a:xfrm>
            <a:off x="1629302" y="2681466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120450079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0" name="Google Shape;599;p57"/>
          <p:cNvSpPr txBox="1"/>
          <p:nvPr/>
        </p:nvSpPr>
        <p:spPr>
          <a:xfrm>
            <a:off x="1012598" y="3172897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latin typeface="Arial Rounded MT Bold" pitchFamily="34" charset="0"/>
              </a:rPr>
              <a:t>Bintang</a:t>
            </a:r>
            <a:r>
              <a:rPr lang="en-US" sz="1600" dirty="0">
                <a:latin typeface="Arial Rounded MT Bold" pitchFamily="34" charset="0"/>
              </a:rPr>
              <a:t> </a:t>
            </a:r>
            <a:r>
              <a:rPr lang="en-US" sz="1600" dirty="0" err="1">
                <a:latin typeface="Arial Rounded MT Bold" pitchFamily="34" charset="0"/>
              </a:rPr>
              <a:t>Annisa</a:t>
            </a:r>
            <a:r>
              <a:rPr lang="en-US" sz="1600" dirty="0">
                <a:latin typeface="Arial Rounded MT Bold" pitchFamily="34" charset="0"/>
              </a:rPr>
              <a:t> </a:t>
            </a:r>
            <a:r>
              <a:rPr lang="en-US" sz="1600" dirty="0" smtClean="0">
                <a:latin typeface="Arial Rounded MT Bold" pitchFamily="34" charset="0"/>
              </a:rPr>
              <a:t>M</a:t>
            </a:r>
            <a:r>
              <a:rPr lang="id-ID" sz="1600" dirty="0" smtClean="0">
                <a:latin typeface="Arial Rounded MT Bold" pitchFamily="34" charset="0"/>
              </a:rPr>
              <a:t>.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41" name="Google Shape;600;p57"/>
          <p:cNvSpPr txBox="1"/>
          <p:nvPr/>
        </p:nvSpPr>
        <p:spPr>
          <a:xfrm>
            <a:off x="1012593" y="3602663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120450002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2" name="Google Shape;599;p57"/>
          <p:cNvSpPr txBox="1"/>
          <p:nvPr/>
        </p:nvSpPr>
        <p:spPr>
          <a:xfrm>
            <a:off x="4910170" y="1267120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Arial Rounded MT Bold" pitchFamily="34" charset="0"/>
              </a:rPr>
              <a:t>Debora </a:t>
            </a:r>
            <a:r>
              <a:rPr lang="en-US" sz="1600" dirty="0" err="1">
                <a:latin typeface="Arial Rounded MT Bold" pitchFamily="34" charset="0"/>
              </a:rPr>
              <a:t>Sebrina</a:t>
            </a:r>
            <a:r>
              <a:rPr lang="en-US" sz="1600" dirty="0">
                <a:latin typeface="Arial Rounded MT Bold" pitchFamily="34" charset="0"/>
              </a:rPr>
              <a:t> </a:t>
            </a:r>
            <a:r>
              <a:rPr lang="en-US" sz="1600" dirty="0" smtClean="0">
                <a:latin typeface="Arial Rounded MT Bold" pitchFamily="34" charset="0"/>
              </a:rPr>
              <a:t>S</a:t>
            </a:r>
            <a:r>
              <a:rPr lang="id-ID" sz="1600" dirty="0" smtClean="0">
                <a:latin typeface="Arial Rounded MT Bold" pitchFamily="34" charset="0"/>
              </a:rPr>
              <a:t>.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43" name="Google Shape;600;p57"/>
          <p:cNvSpPr txBox="1"/>
          <p:nvPr/>
        </p:nvSpPr>
        <p:spPr>
          <a:xfrm>
            <a:off x="4910165" y="1696886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grpSp>
        <p:nvGrpSpPr>
          <p:cNvPr id="44" name="Google Shape;605;p57"/>
          <p:cNvGrpSpPr/>
          <p:nvPr/>
        </p:nvGrpSpPr>
        <p:grpSpPr>
          <a:xfrm>
            <a:off x="4444799" y="1423769"/>
            <a:ext cx="354300" cy="719321"/>
            <a:chOff x="6544800" y="3408775"/>
            <a:chExt cx="354300" cy="885101"/>
          </a:xfrm>
        </p:grpSpPr>
        <p:sp>
          <p:nvSpPr>
            <p:cNvPr id="45" name="Google Shape;606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  <p:sp>
          <p:nvSpPr>
            <p:cNvPr id="46" name="Google Shape;607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</p:grpSp>
      <p:grpSp>
        <p:nvGrpSpPr>
          <p:cNvPr id="47" name="Google Shape;608;p57"/>
          <p:cNvGrpSpPr/>
          <p:nvPr/>
        </p:nvGrpSpPr>
        <p:grpSpPr>
          <a:xfrm>
            <a:off x="3688701" y="2312985"/>
            <a:ext cx="354300" cy="719321"/>
            <a:chOff x="6544800" y="3408775"/>
            <a:chExt cx="354300" cy="885101"/>
          </a:xfrm>
        </p:grpSpPr>
        <p:sp>
          <p:nvSpPr>
            <p:cNvPr id="48" name="Google Shape;609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  <p:sp>
          <p:nvSpPr>
            <p:cNvPr id="49" name="Google Shape;610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</p:grpSp>
      <p:grpSp>
        <p:nvGrpSpPr>
          <p:cNvPr id="50" name="Google Shape;611;p57"/>
          <p:cNvGrpSpPr/>
          <p:nvPr/>
        </p:nvGrpSpPr>
        <p:grpSpPr>
          <a:xfrm>
            <a:off x="5352334" y="3195743"/>
            <a:ext cx="354300" cy="719321"/>
            <a:chOff x="6544800" y="3408775"/>
            <a:chExt cx="354300" cy="885101"/>
          </a:xfrm>
        </p:grpSpPr>
        <p:sp>
          <p:nvSpPr>
            <p:cNvPr id="51" name="Google Shape;612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  <p:sp>
          <p:nvSpPr>
            <p:cNvPr id="52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</p:grpSp>
      <p:sp>
        <p:nvSpPr>
          <p:cNvPr id="53" name="Google Shape;599;p57"/>
          <p:cNvSpPr txBox="1"/>
          <p:nvPr/>
        </p:nvSpPr>
        <p:spPr>
          <a:xfrm>
            <a:off x="5840676" y="3064058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latin typeface="Arial Rounded MT Bold" pitchFamily="34" charset="0"/>
              </a:rPr>
              <a:t>Rayhan</a:t>
            </a:r>
            <a:r>
              <a:rPr lang="en-US" sz="1600" dirty="0">
                <a:latin typeface="Arial Rounded MT Bold" pitchFamily="34" charset="0"/>
              </a:rPr>
              <a:t> </a:t>
            </a:r>
            <a:r>
              <a:rPr lang="en-US" sz="1600" dirty="0" err="1" smtClean="0">
                <a:latin typeface="Arial Rounded MT Bold" pitchFamily="34" charset="0"/>
              </a:rPr>
              <a:t>Octianto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54" name="Google Shape;600;p57"/>
          <p:cNvSpPr txBox="1"/>
          <p:nvPr/>
        </p:nvSpPr>
        <p:spPr>
          <a:xfrm>
            <a:off x="4177038" y="2640945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120450062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55" name="Google Shape;599;p57"/>
          <p:cNvSpPr txBox="1"/>
          <p:nvPr/>
        </p:nvSpPr>
        <p:spPr>
          <a:xfrm>
            <a:off x="4154072" y="2225606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 smtClean="0">
                <a:latin typeface="Arial Rounded MT Bold" pitchFamily="34" charset="0"/>
              </a:rPr>
              <a:t>Queena</a:t>
            </a:r>
            <a:r>
              <a:rPr lang="en-US" sz="1600" dirty="0" smtClean="0">
                <a:latin typeface="Arial Rounded MT Bold" pitchFamily="34" charset="0"/>
              </a:rPr>
              <a:t> Aurora B</a:t>
            </a:r>
            <a:r>
              <a:rPr lang="id-ID" sz="1600" dirty="0" smtClean="0">
                <a:latin typeface="Arial Rounded MT Bold" pitchFamily="34" charset="0"/>
              </a:rPr>
              <a:t>.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56" name="Google Shape;600;p57"/>
          <p:cNvSpPr txBox="1"/>
          <p:nvPr/>
        </p:nvSpPr>
        <p:spPr>
          <a:xfrm>
            <a:off x="5840676" y="3523785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120450085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611;p57"/>
          <p:cNvGrpSpPr/>
          <p:nvPr/>
        </p:nvGrpSpPr>
        <p:grpSpPr>
          <a:xfrm>
            <a:off x="3058446" y="3648261"/>
            <a:ext cx="354300" cy="719321"/>
            <a:chOff x="6544800" y="3408775"/>
            <a:chExt cx="354300" cy="885101"/>
          </a:xfrm>
        </p:grpSpPr>
        <p:sp>
          <p:nvSpPr>
            <p:cNvPr id="58" name="Google Shape;612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  <p:sp>
          <p:nvSpPr>
            <p:cNvPr id="59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</p:grpSp>
      <p:sp>
        <p:nvSpPr>
          <p:cNvPr id="60" name="Google Shape;599;p57"/>
          <p:cNvSpPr txBox="1"/>
          <p:nvPr/>
        </p:nvSpPr>
        <p:spPr>
          <a:xfrm>
            <a:off x="3546793" y="3546537"/>
            <a:ext cx="25324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latin typeface="Arial Rounded MT Bold" pitchFamily="34" charset="0"/>
              </a:rPr>
              <a:t>Devry</a:t>
            </a:r>
            <a:r>
              <a:rPr lang="en-US" sz="1600" dirty="0">
                <a:latin typeface="Arial Rounded MT Bold" pitchFamily="34" charset="0"/>
              </a:rPr>
              <a:t> </a:t>
            </a:r>
            <a:r>
              <a:rPr lang="en-US" sz="1600" dirty="0" err="1" smtClean="0">
                <a:latin typeface="Arial Rounded MT Bold" pitchFamily="34" charset="0"/>
              </a:rPr>
              <a:t>Zefanya</a:t>
            </a:r>
            <a:endParaRPr lang="en-ID" sz="1600" dirty="0">
              <a:latin typeface="Arial Rounded MT Bold" pitchFamily="34" charset="0"/>
            </a:endParaRPr>
          </a:p>
        </p:txBody>
      </p:sp>
      <p:sp>
        <p:nvSpPr>
          <p:cNvPr id="61" name="Google Shape;600;p57"/>
          <p:cNvSpPr txBox="1"/>
          <p:nvPr/>
        </p:nvSpPr>
        <p:spPr>
          <a:xfrm>
            <a:off x="3546788" y="3976303"/>
            <a:ext cx="2360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120450105</a:t>
            </a:r>
            <a:endParaRPr sz="16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pic>
        <p:nvPicPr>
          <p:cNvPr id="6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907" y="4064321"/>
            <a:ext cx="1251300" cy="12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732" y="2099792"/>
            <a:ext cx="1649650" cy="2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6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7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8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69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70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13901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" grpId="0"/>
      <p:bldP spid="599" grpId="0"/>
      <p:bldP spid="600" grpId="0"/>
      <p:bldP spid="38" grpId="0"/>
      <p:bldP spid="39" grpId="0"/>
      <p:bldP spid="40" grpId="0"/>
      <p:bldP spid="41" grpId="0"/>
      <p:bldP spid="42" grpId="0"/>
      <p:bldP spid="43" grpId="0"/>
      <p:bldP spid="53" grpId="0"/>
      <p:bldP spid="54" grpId="0"/>
      <p:bldP spid="55" grpId="0"/>
      <p:bldP spid="56" grpId="0"/>
      <p:bldP spid="60" grpId="0"/>
      <p:bldP spid="61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3064;p74"/>
          <p:cNvGrpSpPr/>
          <p:nvPr/>
        </p:nvGrpSpPr>
        <p:grpSpPr>
          <a:xfrm>
            <a:off x="444498" y="1001022"/>
            <a:ext cx="7933958" cy="3879322"/>
            <a:chOff x="233350" y="949250"/>
            <a:chExt cx="7137300" cy="3802300"/>
          </a:xfrm>
        </p:grpSpPr>
        <p:sp>
          <p:nvSpPr>
            <p:cNvPr id="21" name="Google Shape;3065;p7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6;p7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7;p7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68;p7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69;p7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70;p7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71;p7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72;p7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3;p7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74;p7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75;p7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76;p7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77;p7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78;p7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79;p7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80;p7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81;p7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82;p7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83;p7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84;p7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85;p7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86;p7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7;p7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88;p7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89;p7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90;p7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91;p7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92;p7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93;p7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94;p7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95;p7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96;p7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97;p7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98;p7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99;p7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00;p7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01;p7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02;p7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03;p7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04;p7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05;p7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06;p7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07;p7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08;p7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09;p7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10;p7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11;p7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12;p7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13;p7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14;p7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15;p7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41"/>
          <p:cNvSpPr/>
          <p:nvPr/>
        </p:nvSpPr>
        <p:spPr>
          <a:xfrm>
            <a:off x="1366461" y="287966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950" y="-9187"/>
            <a:ext cx="3146050" cy="1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-2409713">
            <a:off x="5614683" y="19913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C:\Users\acer\Downloads\WhatsApp Image 2021-12-15 at 14.43.47 (2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4" y="1183816"/>
            <a:ext cx="3256232" cy="18012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13" name="Rectangle 12"/>
          <p:cNvSpPr/>
          <p:nvPr/>
        </p:nvSpPr>
        <p:spPr>
          <a:xfrm>
            <a:off x="295040" y="3330901"/>
            <a:ext cx="368153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tx1"/>
                </a:solidFill>
                <a:latin typeface="Arial Rounded MT Bold" pitchFamily="34" charset="0"/>
              </a:rPr>
              <a:t>Dari grafik </a:t>
            </a:r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disimpulkan </a:t>
            </a:r>
            <a:r>
              <a:rPr lang="id-ID" sz="1200" dirty="0">
                <a:solidFill>
                  <a:schemeClr val="tx1"/>
                </a:solidFill>
                <a:latin typeface="Arial Rounded MT Bold" pitchFamily="34" charset="0"/>
              </a:rPr>
              <a:t>bahwa gempa bumi di Bali tahun 2018 paling banyak terjadi pada bulan juni, disusul febuari dan </a:t>
            </a:r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juli. </a:t>
            </a:r>
          </a:p>
          <a:p>
            <a:pPr algn="ctr"/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Sedangkan </a:t>
            </a:r>
            <a:r>
              <a:rPr lang="id-ID" sz="1200" dirty="0">
                <a:solidFill>
                  <a:schemeClr val="tx1"/>
                </a:solidFill>
                <a:latin typeface="Arial Rounded MT Bold" pitchFamily="34" charset="0"/>
              </a:rPr>
              <a:t>gempa bumi paling sedikit terjadi pada bulan januari, agustus dan november</a:t>
            </a:r>
            <a:r>
              <a:rPr lang="id-ID" dirty="0"/>
              <a:t>. </a:t>
            </a:r>
            <a:endParaRPr lang="en-US" dirty="0"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1548702" y="186390"/>
            <a:ext cx="5481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Hasil</a:t>
            </a:r>
            <a:r>
              <a:rPr dirty="0" smtClean="0"/>
              <a:t> </a:t>
            </a:r>
            <a:r>
              <a:rPr dirty="0" err="1" smtClean="0"/>
              <a:t>dan</a:t>
            </a:r>
            <a:r>
              <a:rPr dirty="0" smtClean="0"/>
              <a:t> </a:t>
            </a:r>
            <a:r>
              <a:rPr dirty="0" err="1" smtClean="0"/>
              <a:t>Pembahasan</a:t>
            </a:r>
            <a:endParaRPr dirty="0"/>
          </a:p>
        </p:txBody>
      </p:sp>
      <p:pic>
        <p:nvPicPr>
          <p:cNvPr id="15" name="Picture 14" descr="C:\Users\acer\Downloads\WhatsApp Image 2021-12-15 at 14.43.47 (1).jpe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3584"/>
          <a:stretch/>
        </p:blipFill>
        <p:spPr bwMode="auto">
          <a:xfrm>
            <a:off x="4130980" y="955633"/>
            <a:ext cx="4694053" cy="2292034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3" name="Rectangle 2"/>
          <p:cNvSpPr/>
          <p:nvPr/>
        </p:nvSpPr>
        <p:spPr>
          <a:xfrm>
            <a:off x="4007111" y="3378495"/>
            <a:ext cx="49986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tx1"/>
                </a:solidFill>
                <a:latin typeface="Arial Rounded MT Bold" pitchFamily="34" charset="0"/>
              </a:rPr>
              <a:t>Dari gambar dapat disimpulkan bahwa, sejak tahun 2000 hingga 2018 grafik mengalami kenaikan yang puncaknya pada tahun 2011 dengan jumlah gempa mencapai &gt; 600. Kenaikan dari tahun ke tahun terjadi karena peningkatan frekuensi dan peningkatan seismisitas gempa secara global, termasuk di Indonesia.</a:t>
            </a:r>
            <a:endParaRPr lang="en-US" sz="12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17" name="Google Shape;2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15663" y="3784488"/>
            <a:ext cx="1251300" cy="12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28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15663" y="2180405"/>
            <a:ext cx="1649650" cy="2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48;p49">
            <a:hlinkClick r:id="rId8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1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2" name="Google Shape;340;p49">
            <a:hlinkClick r:id="rId9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3" name="Google Shape;340;p49">
            <a:hlinkClick r:id="rId10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4" name="Google Shape;340;p49">
            <a:hlinkClick r:id="rId11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85" name="Google Shape;340;p49">
            <a:hlinkClick r:id="rId12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753953" y="1245655"/>
            <a:ext cx="2071080" cy="2145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7" grpId="0"/>
      <p:bldP spid="3" grpId="0"/>
      <p:bldP spid="79" grpId="0" animBg="1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491;p74"/>
          <p:cNvGrpSpPr/>
          <p:nvPr/>
        </p:nvGrpSpPr>
        <p:grpSpPr>
          <a:xfrm>
            <a:off x="-511001" y="910429"/>
            <a:ext cx="7521913" cy="3903094"/>
            <a:chOff x="238125" y="1038125"/>
            <a:chExt cx="7146800" cy="3633625"/>
          </a:xfrm>
        </p:grpSpPr>
        <p:sp>
          <p:nvSpPr>
            <p:cNvPr id="29" name="Google Shape;1492;p74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3;p74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4;p74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5;p74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6;p74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7;p74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8;p74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9;p74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0;p74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1;p74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2;p74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3;p74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4;p74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5;p74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6;p74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74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74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74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74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74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74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74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74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74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74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74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74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74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74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74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74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74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74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74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74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74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74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74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74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74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74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74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74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74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74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74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74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74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74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74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74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74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74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74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74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74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74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74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74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74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74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74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74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74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74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74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74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74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74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74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74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74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74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74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74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74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74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74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74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74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74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74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74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74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74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74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74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74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74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74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74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74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74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74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74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74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74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74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74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74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74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74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74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74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74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74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74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74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74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74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74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74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74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74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74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74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74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74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74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74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74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74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74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74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74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74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74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74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74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74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74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74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74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74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74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74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74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74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74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74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32;p74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33;p74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34;p74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35;p74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36;p74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37;p74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38;p74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39;p74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40;p74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41;p74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42;p74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43;p74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44;p74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45;p74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46;p74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47;p74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48;p74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49;p74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50;p74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51;p74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52;p74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53;p74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54;p74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55;p74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56;p74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57;p74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58;p74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59;p74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60;p74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61;p74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62;p74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63;p74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64;p74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65;p74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66;p74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67;p74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68;p74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69;p74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70;p74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71;p74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72;p74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73;p74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74;p74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75;p74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76;p74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77;p74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78;p74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79;p74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80;p74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81;p74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82;p74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83;p74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84;p74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85;p74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86;p74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87;p74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88;p74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89;p74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90;p74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91;p74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92;p74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93;p74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94;p74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95;p74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96;p74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697;p74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698;p74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699;p74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00;p74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01;p74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02;p74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03;p74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04;p74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05;p74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06;p74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07;p74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08;p74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09;p74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10;p74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11;p74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12;p74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13;p74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14;p74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15;p74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16;p74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17;p74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18;p74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19;p74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20;p74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21;p74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22;p74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23;p74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24;p74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25;p74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26;p74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27;p74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28;p74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29;p74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30;p74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31;p74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32;p74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33;p74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34;p74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35;p74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36;p74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7;p74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38;p74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39;p74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40;p74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41;p74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42;p74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43;p74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44;p74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45;p74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46;p74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47;p74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48;p74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749;p74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750;p74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51;p74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52;p74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53;p74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54;p74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55;p74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56;p74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57;p74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58;p74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59;p74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60;p74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61;p74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62;p74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63;p74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64;p74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65;p74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66;p74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67;p74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68;p74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69;p74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70;p74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71;p74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72;p74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73;p74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74;p74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75;p74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76;p74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77;p74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78;p74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79;p74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80;p74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81;p74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82;p74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83;p74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784;p74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785;p74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786;p74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787;p74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788;p74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789;p74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790;p74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791;p74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792;p74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793;p74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794;p74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795;p74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796;p74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797;p74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798;p74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799;p74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00;p74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801;p74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02;p74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03;p74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04;p74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05;p74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06;p74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07;p74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08;p74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09;p74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10;p74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11;p74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12;p74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13;p74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14;p74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15;p74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16;p74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17;p74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18;p74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19;p74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20;p74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21;p74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22;p74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23;p74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24;p74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825;p74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826;p74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827;p74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28;p74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29;p74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830;p74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31;p74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32;p74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33;p74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834;p74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35;p74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36;p74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37;p74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38;p74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39;p74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40;p74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841;p74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842;p74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43;p74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44;p74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45;p74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46;p74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47;p74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848;p74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49;p74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850;p74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51;p74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52;p74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53;p74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54;p74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55;p74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56;p74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57;p74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58;p74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59;p74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860;p74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861;p74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862;p74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863;p74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864;p74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865;p74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866;p74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867;p74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868;p74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869;p74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870;p74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871;p74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872;p74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873;p74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874;p74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875;p74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876;p74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877;p74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878;p74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879;p74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880;p74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881;p74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882;p74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883;p74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884;p74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885;p74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886;p74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887;p74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888;p74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889;p74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890;p74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891;p74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892;p74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893;p74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894;p74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895;p74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896;p74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897;p74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898;p74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899;p74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900;p74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901;p74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902;p74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903;p74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904;p74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905;p74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906;p74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907;p74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908;p74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909;p74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910;p74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911;p74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912;p74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913;p74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914;p74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915;p74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916;p74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917;p74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918;p74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919;p74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920;p74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921;p74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922;p74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923;p74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924;p74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925;p74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926;p74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927;p74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928;p74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929;p74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930;p74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931;p74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932;p74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933;p74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934;p74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935;p74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936;p74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937;p74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938;p74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939;p74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940;p74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941;p74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942;p74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943;p74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944;p74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945;p74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946;p74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947;p74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948;p74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949;p74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950;p74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951;p74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952;p74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953;p74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954;p74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955;p74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956;p74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957;p74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958;p74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959;p74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960;p74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961;p74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962;p74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963;p74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964;p74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965;p74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966;p74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967;p74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968;p74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969;p74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970;p74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971;p74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972;p74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973;p74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974;p74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975;p74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976;p74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977;p74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978;p74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979;p74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980;p74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981;p74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982;p74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983;p74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984;p74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985;p74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986;p74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987;p74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988;p74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989;p74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990;p74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991;p74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992;p74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993;p74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994;p74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995;p74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996;p74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997;p74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998;p74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999;p74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000;p74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001;p74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002;p74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003;p74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004;p74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005;p74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006;p74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007;p74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008;p74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009;p74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010;p74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011;p74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012;p74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013;p74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014;p74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015;p74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016;p74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017;p74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018;p74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019;p74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020;p74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021;p74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022;p74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023;p74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024;p74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025;p74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026;p74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027;p74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028;p74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029;p74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030;p74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031;p74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032;p74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033;p74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034;p74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035;p74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036;p74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037;p74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038;p74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039;p74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040;p74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041;p74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042;p74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043;p74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044;p74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045;p74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046;p74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047;p74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048;p74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049;p74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050;p74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051;p74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052;p74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053;p74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054;p74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055;p74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056;p74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057;p74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058;p74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059;p74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060;p74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061;p74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062;p74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063;p74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064;p74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065;p74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066;p74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067;p74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068;p74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069;p74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70;p74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71;p74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72;p74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073;p74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074;p74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075;p74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076;p74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077;p74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078;p74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079;p74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080;p74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081;p74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082;p74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083;p74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084;p74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085;p74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086;p74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087;p74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088;p74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089;p74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090;p74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091;p74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092;p74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093;p74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094;p74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095;p74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096;p74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097;p74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098;p74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099;p74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100;p74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101;p74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102;p74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103;p74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104;p74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105;p74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106;p74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107;p74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108;p74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109;p74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110;p74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111;p74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112;p74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113;p74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114;p74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115;p74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116;p74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117;p74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118;p74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119;p74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120;p74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121;p74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122;p74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123;p74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124;p74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125;p74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126;p74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127;p74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128;p74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129;p74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130;p74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131;p74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132;p74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133;p74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134;p74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135;p74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136;p74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137;p74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138;p74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139;p74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140;p74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141;p74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142;p74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143;p74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144;p74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145;p74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146;p74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147;p74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148;p74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149;p74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150;p74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151;p74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152;p74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153;p74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154;p74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155;p74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156;p74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157;p74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158;p74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159;p74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160;p74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161;p74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162;p74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163;p74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164;p74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165;p74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166;p74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167;p74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168;p74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169;p74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170;p74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171;p74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172;p74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173;p74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174;p74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175;p74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176;p74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177;p74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178;p74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179;p74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180;p74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181;p74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182;p74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183;p74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184;p74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185;p74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186;p74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187;p74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188;p74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189;p74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190;p74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191;p74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192;p74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193;p74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194;p74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195;p74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196;p74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197;p74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198;p74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199;p74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200;p74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201;p74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202;p74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203;p74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204;p74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205;p74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206;p74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207;p74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208;p74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209;p74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210;p74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211;p74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212;p74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213;p74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214;p74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215;p74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216;p74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217;p74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218;p74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219;p74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220;p74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221;p74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222;p74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223;p74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224;p74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225;p74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226;p74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227;p74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228;p74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229;p74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230;p74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231;p74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232;p74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233;p74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234;p74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235;p74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236;p74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237;p74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238;p74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239;p74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240;p74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241;p74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242;p74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243;p74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244;p74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245;p74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246;p74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247;p74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248;p74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249;p74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250;p74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251;p74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252;p74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253;p74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254;p74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255;p74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256;p74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257;p74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258;p74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259;p74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260;p74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261;p74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262;p74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263;p74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264;p74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265;p74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266;p74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267;p74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268;p74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269;p74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270;p74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271;p74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272;p74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273;p74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274;p74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275;p74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276;p74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277;p74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278;p74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279;p74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280;p74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281;p74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282;p74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283;p74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284;p74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285;p74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286;p74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287;p74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288;p74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289;p74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290;p74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291;p74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292;p74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293;p74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294;p74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295;p74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296;p74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297;p74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298;p74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299;p74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300;p74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301;p74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302;p74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303;p74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304;p74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305;p74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306;p74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307;p74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308;p74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309;p74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310;p74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311;p74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312;p74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313;p74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314;p74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315;p74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316;p74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317;p74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318;p74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319;p74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320;p74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321;p74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322;p74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323;p74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324;p74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325;p74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326;p74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327;p74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328;p74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329;p74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330;p74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331;p74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332;p74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333;p74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334;p74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335;p74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336;p74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337;p74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338;p74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339;p74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340;p74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341;p74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342;p74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343;p74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344;p74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345;p74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346;p74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347;p74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348;p74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349;p74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350;p74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351;p74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352;p74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353;p74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354;p74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355;p74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356;p74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357;p74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358;p74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359;p74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360;p74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361;p74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362;p74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363;p74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364;p74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365;p74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366;p74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367;p74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68;p74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69;p74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70;p74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71;p74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72;p74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73;p74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74;p74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75;p74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76;p74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77;p74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78;p74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79;p74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80;p74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81;p74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82;p74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83;p74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84;p74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85;p74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86;p74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87;p74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88;p74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389;p74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390;p74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391;p74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392;p74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393;p74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394;p74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395;p74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396;p74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397;p74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398;p74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399;p74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400;p74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401;p74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402;p74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403;p74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404;p74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405;p74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406;p74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407;p74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408;p74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409;p74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410;p74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411;p74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412;p74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413;p74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414;p74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415;p74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416;p74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417;p74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418;p74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419;p74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420;p74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421;p74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422;p74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423;p74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424;p74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425;p74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426;p74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427;p74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428;p74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429;p74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430;p74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431;p74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432;p74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433;p74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434;p74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435;p74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436;p74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437;p74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438;p74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439;p74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440;p74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441;p74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442;p74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443;p74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444;p74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445;p74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446;p74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447;p74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448;p74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449;p74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450;p74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451;p74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452;p74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453;p74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454;p74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455;p74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456;p74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457;p74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458;p74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459;p74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460;p74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461;p74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462;p74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463;p74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464;p74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465;p74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466;p74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467;p74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468;p74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469;p74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470;p74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471;p74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472;p74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473;p74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474;p74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475;p74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476;p74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477;p74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478;p74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479;p74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480;p74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481;p74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482;p74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483;p74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484;p74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485;p74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486;p74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487;p74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488;p74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489;p74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490;p74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491;p74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492;p74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493;p74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494;p74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495;p74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496;p74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497;p74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498;p74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499;p74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500;p74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501;p74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502;p74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503;p74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504;p74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505;p74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506;p74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507;p74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508;p74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509;p74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510;p74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511;p74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512;p74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513;p74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514;p74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515;p74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516;p74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517;p74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518;p74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519;p74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520;p74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521;p74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522;p74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523;p74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524;p74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525;p74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526;p74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527;p74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528;p74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529;p74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530;p74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531;p74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532;p74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533;p74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534;p74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535;p74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536;p74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537;p74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538;p74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539;p74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540;p74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541;p74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542;p74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543;p74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544;p74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545;p74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546;p74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547;p74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548;p74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549;p74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550;p74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551;p74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552;p74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553;p74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554;p74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555;p74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556;p74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557;p74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558;p74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559;p74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560;p74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561;p74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562;p74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563;p74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564;p74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565;p74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566;p74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567;p74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568;p74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569;p74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570;p74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571;p74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572;p74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573;p74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574;p74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575;p74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576;p74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577;p74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578;p74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579;p74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580;p74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581;p74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582;p74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583;p74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584;p74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585;p74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586;p74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587;p74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588;p74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589;p74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590;p74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591;p74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592;p74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593;p74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594;p74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595;p74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596;p74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597;p74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598;p74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599;p74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600;p74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601;p74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602;p74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603;p74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604;p74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605;p74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606;p74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607;p74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608;p74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609;p74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610;p74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611;p74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612;p74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613;p74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614;p74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615;p74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616;p74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617;p74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618;p74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619;p74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620;p74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621;p74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622;p74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623;p74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624;p74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625;p74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626;p74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627;p74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628;p74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629;p74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630;p74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631;p74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632;p74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633;p74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634;p74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635;p74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636;p74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637;p74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638;p74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639;p74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640;p74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641;p74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642;p74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643;p74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644;p74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645;p74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646;p74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647;p74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648;p74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649;p74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650;p74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651;p74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652;p74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653;p74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654;p74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655;p74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656;p74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657;p74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658;p74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659;p74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660;p74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661;p74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662;p74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663;p74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664;p74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665;p74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666;p74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667;p74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668;p74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669;p74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670;p74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671;p74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672;p74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673;p74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674;p74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75;p74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76;p74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77;p74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78;p74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79;p74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80;p74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81;p74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82;p74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3;p74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84;p74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685;p74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686;p74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687;p74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688;p74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689;p74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690;p74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691;p74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692;p74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693;p74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694;p74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695;p74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696;p74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697;p74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698;p74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699;p74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700;p74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701;p74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702;p74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703;p74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704;p74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705;p74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706;p74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707;p74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708;p74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709;p74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710;p74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711;p74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712;p74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713;p74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714;p74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715;p74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716;p74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717;p74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718;p74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719;p74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720;p74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721;p74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722;p74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723;p74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724;p74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725;p74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726;p74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727;p74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728;p74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729;p74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730;p74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731;p74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732;p74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733;p74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734;p74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735;p74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736;p74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737;p74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738;p74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739;p74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740;p74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741;p74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742;p74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743;p74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744;p74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745;p74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746;p74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747;p74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748;p74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749;p74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750;p74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751;p74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752;p74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753;p74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754;p74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755;p74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756;p74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757;p74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758;p74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759;p74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760;p74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761;p74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762;p74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763;p74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764;p74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765;p74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766;p74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767;p74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768;p74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769;p74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770;p74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771;p74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772;p74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773;p74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774;p74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775;p74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776;p74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777;p74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778;p74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779;p74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780;p74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781;p74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782;p74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783;p74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784;p74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785;p74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786;p74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787;p74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788;p74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789;p74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790;p74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791;p74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792;p74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793;p74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794;p74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795;p74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796;p74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797;p74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798;p74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799;p74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800;p74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801;p74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802;p74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803;p74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804;p74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805;p74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806;p74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807;p74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808;p74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809;p74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810;p74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811;p74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812;p74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813;p74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814;p74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815;p74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816;p74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817;p74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18;p74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19;p74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820;p74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821;p74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22;p74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23;p74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824;p74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825;p74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826;p74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827;p74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828;p74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829;p74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830;p74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831;p74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832;p74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833;p74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834;p74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835;p74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836;p74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837;p74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838;p74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839;p74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840;p74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841;p74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842;p74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843;p74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844;p74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845;p74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846;p74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847;p74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848;p74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849;p74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850;p74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851;p74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852;p74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853;p74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854;p74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855;p74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856;p74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857;p74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858;p74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859;p74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860;p74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861;p74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862;p74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863;p74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864;p74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865;p74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866;p74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867;p74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868;p74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869;p74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870;p74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871;p74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872;p74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873;p74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874;p74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875;p74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876;p74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877;p74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878;p74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879;p74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880;p74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881;p74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882;p74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883;p74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884;p74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885;p74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886;p74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887;p74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888;p74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889;p74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890;p74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891;p74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892;p74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893;p74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894;p74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895;p74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896;p74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897;p74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898;p74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899;p74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900;p74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901;p74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902;p74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903;p74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904;p74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905;p74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906;p74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907;p74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908;p74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909;p74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910;p74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911;p74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912;p74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913;p74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914;p74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915;p74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916;p74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917;p74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918;p74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919;p74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920;p74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921;p74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922;p74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923;p74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924;p74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925;p74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926;p74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927;p74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928;p74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929;p74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930;p74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931;p74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932;p74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933;p74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934;p74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935;p74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936;p74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937;p74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938;p74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939;p74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940;p74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941;p74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942;p74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943;p74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944;p74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945;p74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946;p74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947;p74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948;p74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949;p74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950;p74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951;p74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952;p74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953;p74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954;p74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955;p74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956;p74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957;p74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958;p74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959;p74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960;p74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961;p74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962;p74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963;p74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964;p74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965;p74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966;p74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967;p74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968;p74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969;p74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970;p74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971;p74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972;p74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973;p74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974;p74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975;p74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976;p74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977;p74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978;p74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979;p74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980;p74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981;p74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982;p74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983;p74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984;p74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985;p74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986;p74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987;p74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988;p74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989;p74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990;p74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991;p74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992;p74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993;p74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994;p74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995;p74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996;p74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997;p74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998;p74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999;p74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000;p74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001;p74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002;p74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003;p74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004;p74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005;p74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006;p74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007;p74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008;p74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009;p74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010;p74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011;p74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012;p74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013;p74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014;p74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015;p74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016;p74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017;p74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018;p74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019;p74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020;p74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021;p74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022;p74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023;p74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024;p74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025;p74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026;p74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027;p74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028;p74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029;p74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030;p74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031;p74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032;p74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033;p74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034;p74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035;p74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036;p74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037;p74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038;p74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039;p74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040;p74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041;p74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042;p74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043;p74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3044;p74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3045;p74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3046;p74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3047;p74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3048;p74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3049;p74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3050;p74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3051;p74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3052;p74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3053;p74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3054;p74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055;p74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3056;p74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3057;p74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058;p74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059;p74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060;p74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061;p74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062;p74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063;p74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543;p55"/>
          <p:cNvSpPr/>
          <p:nvPr/>
        </p:nvSpPr>
        <p:spPr>
          <a:xfrm>
            <a:off x="1847471" y="1208766"/>
            <a:ext cx="5797344" cy="2948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5"/>
          <p:cNvSpPr/>
          <p:nvPr/>
        </p:nvSpPr>
        <p:spPr>
          <a:xfrm>
            <a:off x="6003475" y="392100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5"/>
          <p:cNvSpPr/>
          <p:nvPr/>
        </p:nvSpPr>
        <p:spPr>
          <a:xfrm rot="-2409303">
            <a:off x="7042829" y="3998509"/>
            <a:ext cx="869028" cy="20734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5"/>
          <p:cNvSpPr txBox="1">
            <a:spLocks noGrp="1"/>
          </p:cNvSpPr>
          <p:nvPr>
            <p:ph type="title"/>
          </p:nvPr>
        </p:nvSpPr>
        <p:spPr>
          <a:xfrm>
            <a:off x="720000" y="2362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 smtClean="0"/>
              <a:t>Jenis Gempa Bali 2018</a:t>
            </a:r>
            <a:endParaRPr dirty="0"/>
          </a:p>
        </p:txBody>
      </p:sp>
      <p:sp>
        <p:nvSpPr>
          <p:cNvPr id="560" name="Google Shape;560;p55"/>
          <p:cNvSpPr/>
          <p:nvPr/>
        </p:nvSpPr>
        <p:spPr>
          <a:xfrm rot="-2409303">
            <a:off x="1458918" y="1166194"/>
            <a:ext cx="869028" cy="207348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80054450"/>
              </p:ext>
            </p:extLst>
          </p:nvPr>
        </p:nvGraphicFramePr>
        <p:xfrm>
          <a:off x="2032319" y="1338865"/>
          <a:ext cx="5439034" cy="261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Google Shape;614;p57"/>
          <p:cNvSpPr/>
          <p:nvPr/>
        </p:nvSpPr>
        <p:spPr>
          <a:xfrm rot="-5400000">
            <a:off x="8163997" y="-31391"/>
            <a:ext cx="1300437" cy="12431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15;p57"/>
          <p:cNvSpPr/>
          <p:nvPr/>
        </p:nvSpPr>
        <p:spPr>
          <a:xfrm rot="-5400000">
            <a:off x="7640089" y="-31391"/>
            <a:ext cx="1300437" cy="12431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7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208" y="4323451"/>
            <a:ext cx="1484416" cy="127689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06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08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09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10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11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12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2456294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46" grpId="0"/>
      <p:bldGraphic spid="5" grpId="0">
        <p:bldAsOne/>
      </p:bldGraphic>
      <p:bldP spid="1606" grpId="0" animBg="1"/>
      <p:bldP spid="1607" grpId="0"/>
      <p:bldP spid="1608" grpId="0" animBg="1"/>
      <p:bldP spid="1609" grpId="0" animBg="1"/>
      <p:bldP spid="1610" grpId="0" animBg="1"/>
      <p:bldP spid="1611" grpId="0" animBg="1"/>
      <p:bldP spid="16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6;p39"/>
          <p:cNvSpPr/>
          <p:nvPr/>
        </p:nvSpPr>
        <p:spPr>
          <a:xfrm>
            <a:off x="6168129" y="3344810"/>
            <a:ext cx="2274104" cy="4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2"/>
          <p:cNvSpPr/>
          <p:nvPr/>
        </p:nvSpPr>
        <p:spPr>
          <a:xfrm>
            <a:off x="821014" y="674750"/>
            <a:ext cx="2861700" cy="3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2"/>
          <p:cNvSpPr txBox="1">
            <a:spLocks noGrp="1"/>
          </p:cNvSpPr>
          <p:nvPr>
            <p:ph type="title"/>
          </p:nvPr>
        </p:nvSpPr>
        <p:spPr>
          <a:xfrm>
            <a:off x="4288000" y="1839825"/>
            <a:ext cx="40680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err="1" smtClean="0"/>
              <a:t>Kesimpulan</a:t>
            </a:r>
            <a:r>
              <a:rPr b="1" dirty="0" smtClean="0"/>
              <a:t> &amp; Saran</a:t>
            </a:r>
            <a:endParaRPr b="1" dirty="0"/>
          </a:p>
        </p:txBody>
      </p:sp>
      <p:sp>
        <p:nvSpPr>
          <p:cNvPr id="499" name="Google Shape;499;p52"/>
          <p:cNvSpPr txBox="1">
            <a:spLocks noGrp="1"/>
          </p:cNvSpPr>
          <p:nvPr>
            <p:ph type="title" idx="2"/>
          </p:nvPr>
        </p:nvSpPr>
        <p:spPr>
          <a:xfrm>
            <a:off x="7222300" y="674750"/>
            <a:ext cx="1133700" cy="1061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4</a:t>
            </a:r>
            <a:endParaRPr dirty="0"/>
          </a:p>
        </p:txBody>
      </p:sp>
      <p:cxnSp>
        <p:nvCxnSpPr>
          <p:cNvPr id="503" name="Google Shape;503;p52"/>
          <p:cNvCxnSpPr/>
          <p:nvPr/>
        </p:nvCxnSpPr>
        <p:spPr>
          <a:xfrm>
            <a:off x="1572850" y="3811925"/>
            <a:ext cx="849000" cy="142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52"/>
          <p:cNvSpPr/>
          <p:nvPr/>
        </p:nvSpPr>
        <p:spPr>
          <a:xfrm>
            <a:off x="1471425" y="3722475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5" name="Google Shape;505;p52"/>
          <p:cNvCxnSpPr/>
          <p:nvPr/>
        </p:nvCxnSpPr>
        <p:spPr>
          <a:xfrm rot="10800000" flipH="1">
            <a:off x="3088275" y="-85750"/>
            <a:ext cx="780000" cy="127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52"/>
          <p:cNvSpPr/>
          <p:nvPr/>
        </p:nvSpPr>
        <p:spPr>
          <a:xfrm>
            <a:off x="2986850" y="1097400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2"/>
          <p:cNvSpPr/>
          <p:nvPr/>
        </p:nvSpPr>
        <p:spPr>
          <a:xfrm rot="-2409713">
            <a:off x="434233" y="860338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06;p52"/>
          <p:cNvSpPr/>
          <p:nvPr/>
        </p:nvSpPr>
        <p:spPr>
          <a:xfrm>
            <a:off x="2991901" y="1092733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04;p52"/>
          <p:cNvSpPr/>
          <p:nvPr/>
        </p:nvSpPr>
        <p:spPr>
          <a:xfrm>
            <a:off x="1471425" y="3715256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1;p52"/>
          <p:cNvSpPr/>
          <p:nvPr/>
        </p:nvSpPr>
        <p:spPr>
          <a:xfrm rot="-5400000">
            <a:off x="112602" y="-378550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02;p52"/>
          <p:cNvSpPr/>
          <p:nvPr/>
        </p:nvSpPr>
        <p:spPr>
          <a:xfrm rot="-5400000">
            <a:off x="-541098" y="-378550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62" y="1001104"/>
            <a:ext cx="2420238" cy="32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Google Shape;505;p52"/>
          <p:cNvCxnSpPr/>
          <p:nvPr/>
        </p:nvCxnSpPr>
        <p:spPr>
          <a:xfrm rot="10800000" flipH="1">
            <a:off x="3070700" y="-85750"/>
            <a:ext cx="780000" cy="127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506;p52"/>
          <p:cNvSpPr/>
          <p:nvPr/>
        </p:nvSpPr>
        <p:spPr>
          <a:xfrm>
            <a:off x="2978621" y="1092367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503;p52"/>
          <p:cNvCxnSpPr/>
          <p:nvPr/>
        </p:nvCxnSpPr>
        <p:spPr>
          <a:xfrm>
            <a:off x="1572850" y="3830510"/>
            <a:ext cx="849000" cy="142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504;p52"/>
          <p:cNvSpPr/>
          <p:nvPr/>
        </p:nvSpPr>
        <p:spPr>
          <a:xfrm>
            <a:off x="1460792" y="3717442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0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1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2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23743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/>
      <p:bldP spid="499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849" y="1411119"/>
            <a:ext cx="1824388" cy="345018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6"/>
          <p:cNvSpPr/>
          <p:nvPr/>
        </p:nvSpPr>
        <p:spPr>
          <a:xfrm rot="130225">
            <a:off x="267472" y="1292966"/>
            <a:ext cx="1006022" cy="240169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-210648" y="1816384"/>
            <a:ext cx="864900" cy="1130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1453" t="23254" r="46309" b="56907"/>
          <a:stretch/>
        </p:blipFill>
        <p:spPr>
          <a:xfrm>
            <a:off x="-143943" y="1891777"/>
            <a:ext cx="731448" cy="97941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/>
          <p:nvPr/>
        </p:nvSpPr>
        <p:spPr>
          <a:xfrm>
            <a:off x="1068336" y="1816384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5">
            <a:alphaModFix/>
          </a:blip>
          <a:srcRect l="28145" t="35773"/>
          <a:stretch/>
        </p:blipFill>
        <p:spPr>
          <a:xfrm>
            <a:off x="1135041" y="1891777"/>
            <a:ext cx="731448" cy="97941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/>
          <p:nvPr/>
        </p:nvSpPr>
        <p:spPr>
          <a:xfrm>
            <a:off x="-210648" y="3266856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l="21563" t="-1393" r="6581" b="37167"/>
          <a:stretch/>
        </p:blipFill>
        <p:spPr>
          <a:xfrm>
            <a:off x="-143943" y="3342249"/>
            <a:ext cx="731448" cy="97941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6"/>
          <p:cNvSpPr/>
          <p:nvPr/>
        </p:nvSpPr>
        <p:spPr>
          <a:xfrm>
            <a:off x="1068336" y="3266856"/>
            <a:ext cx="864900" cy="1130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6">
            <a:alphaModFix/>
          </a:blip>
          <a:srcRect l="47341" t="74342" r="32107" b="-1860"/>
          <a:stretch/>
        </p:blipFill>
        <p:spPr>
          <a:xfrm>
            <a:off x="1135041" y="3342249"/>
            <a:ext cx="731448" cy="97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7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3896" y="-357188"/>
            <a:ext cx="3146050" cy="1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356;p46"/>
          <p:cNvSpPr/>
          <p:nvPr/>
        </p:nvSpPr>
        <p:spPr>
          <a:xfrm>
            <a:off x="342316" y="215687"/>
            <a:ext cx="1160919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7;p46"/>
          <p:cNvSpPr txBox="1">
            <a:spLocks noGrp="1"/>
          </p:cNvSpPr>
          <p:nvPr>
            <p:ph type="title"/>
          </p:nvPr>
        </p:nvSpPr>
        <p:spPr>
          <a:xfrm>
            <a:off x="770483" y="167237"/>
            <a:ext cx="32879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dirty="0" err="1" smtClean="0"/>
              <a:t>Kesimpulan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2446601" y="2918846"/>
            <a:ext cx="6597603" cy="64633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1200" dirty="0" smtClean="0">
                <a:latin typeface="Arial Rounded MT Bold" pitchFamily="34" charset="0"/>
              </a:rPr>
              <a:t>Sehingga kedalaman gempa ternyata memberikan kontribusi terhadap besar kecilnya magnitudo gempa di wilayah Bali pada tahun 2018. meskipun demikian kekuatan korelasi tergolong rendah yaitu sebesar 0,3872.</a:t>
            </a:r>
            <a:endParaRPr lang="en-US" sz="1200" dirty="0">
              <a:latin typeface="Arial Rounded MT Bold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4554" b="17898"/>
          <a:stretch/>
        </p:blipFill>
        <p:spPr bwMode="auto">
          <a:xfrm>
            <a:off x="-144323" y="1891670"/>
            <a:ext cx="739011" cy="96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1" r="50000" b="14679"/>
          <a:stretch/>
        </p:blipFill>
        <p:spPr bwMode="auto">
          <a:xfrm>
            <a:off x="1135042" y="1888198"/>
            <a:ext cx="735374" cy="982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3" r="50000" b="9244"/>
          <a:stretch/>
        </p:blipFill>
        <p:spPr bwMode="auto">
          <a:xfrm>
            <a:off x="-141849" y="3342250"/>
            <a:ext cx="729353" cy="9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0" t="24768" r="3392" b="5390"/>
          <a:stretch/>
        </p:blipFill>
        <p:spPr bwMode="auto">
          <a:xfrm>
            <a:off x="1135041" y="3342250"/>
            <a:ext cx="736389" cy="9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Google Shape;3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43556" y="3409715"/>
            <a:ext cx="1201299" cy="21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46603" y="929605"/>
            <a:ext cx="6597602" cy="83099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1200" dirty="0">
                <a:latin typeface="Arial Rounded MT Bold" pitchFamily="34" charset="0"/>
              </a:rPr>
              <a:t>D</a:t>
            </a:r>
            <a:r>
              <a:rPr lang="en-US" sz="1200" dirty="0" err="1" smtClean="0">
                <a:latin typeface="Arial Rounded MT Bold" pitchFamily="34" charset="0"/>
              </a:rPr>
              <a:t>apat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dikatakan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bahwa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kedalaman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memberikan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kontribusi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terhadap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besar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kecilnya</a:t>
            </a:r>
            <a:r>
              <a:rPr lang="en-US" sz="1200" dirty="0">
                <a:latin typeface="Arial Rounded MT Bold" pitchFamily="34" charset="0"/>
              </a:rPr>
              <a:t> magnitude </a:t>
            </a:r>
            <a:r>
              <a:rPr lang="en-US" sz="1200" dirty="0" err="1">
                <a:latin typeface="Arial Rounded MT Bold" pitchFamily="34" charset="0"/>
              </a:rPr>
              <a:t>gempa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sebesar</a:t>
            </a:r>
            <a:r>
              <a:rPr lang="en-US" sz="1200" dirty="0">
                <a:latin typeface="Arial Rounded MT Bold" pitchFamily="34" charset="0"/>
              </a:rPr>
              <a:t> 12.07</a:t>
            </a:r>
            <a:r>
              <a:rPr lang="en-US" sz="1200" dirty="0" smtClean="0">
                <a:latin typeface="Arial Rounded MT Bold" pitchFamily="34" charset="0"/>
              </a:rPr>
              <a:t>%</a:t>
            </a:r>
            <a:r>
              <a:rPr lang="id-ID" sz="1200" dirty="0" smtClean="0">
                <a:latin typeface="Arial Rounded MT Bold" pitchFamily="34" charset="0"/>
              </a:rPr>
              <a:t> b</a:t>
            </a:r>
            <a:r>
              <a:rPr lang="en-US" sz="1200" dirty="0" err="1" smtClean="0">
                <a:latin typeface="Arial Rounded MT Bold" pitchFamily="34" charset="0"/>
              </a:rPr>
              <a:t>erdasarkan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R-</a:t>
            </a:r>
            <a:r>
              <a:rPr lang="en-US" sz="1200" dirty="0" err="1">
                <a:latin typeface="Arial Rounded MT Bold" pitchFamily="34" charset="0"/>
              </a:rPr>
              <a:t>sq</a:t>
            </a:r>
            <a:r>
              <a:rPr lang="en-US" sz="1200" dirty="0">
                <a:latin typeface="Arial Rounded MT Bold" pitchFamily="34" charset="0"/>
              </a:rPr>
              <a:t> (</a:t>
            </a:r>
            <a:r>
              <a:rPr lang="en-US" sz="1200" dirty="0" err="1">
                <a:latin typeface="Arial Rounded MT Bold" pitchFamily="34" charset="0"/>
              </a:rPr>
              <a:t>adj</a:t>
            </a:r>
            <a:r>
              <a:rPr lang="en-US" sz="1200" dirty="0" smtClean="0">
                <a:latin typeface="Arial Rounded MT Bold" pitchFamily="34" charset="0"/>
              </a:rPr>
              <a:t>), </a:t>
            </a:r>
            <a:r>
              <a:rPr lang="en-US" sz="1200" dirty="0" err="1">
                <a:latin typeface="Arial Rounded MT Bold" pitchFamily="34" charset="0"/>
              </a:rPr>
              <a:t>sisanya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dipengaruhi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oleh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faktor</a:t>
            </a:r>
            <a:r>
              <a:rPr lang="en-US" sz="1200" dirty="0">
                <a:latin typeface="Arial Rounded MT Bold" pitchFamily="34" charset="0"/>
              </a:rPr>
              <a:t> lain </a:t>
            </a:r>
            <a:r>
              <a:rPr lang="id-ID" sz="1200" dirty="0">
                <a:latin typeface="Arial Rounded MT Bold" pitchFamily="34" charset="0"/>
              </a:rPr>
              <a:t>dengan tingkat Error berdasarkan perhitungan RMSE hanya sebesar 0,408307</a:t>
            </a:r>
            <a:r>
              <a:rPr lang="id-ID" sz="1200" dirty="0" smtClean="0">
                <a:latin typeface="Arial Rounded MT Bold" pitchFamily="34" charset="0"/>
              </a:rPr>
              <a:t>.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996" y="3636093"/>
            <a:ext cx="6615207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Dari hasil analisis dapat disimpulkan bahwa pada tahun 2018 jumlah gempa yang tercatat di Bali paling banyak terjadi pada bulan juni dan sebagian besar termasuk gempa dangkal.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8401" y="1825915"/>
            <a:ext cx="6585804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Dari hasil perhitungan yang dilakukan, didapatkan persamaan regresi linier sederhana </a:t>
            </a:r>
            <a:r>
              <a:rPr lang="id-ID" sz="1200" dirty="0" smtClean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Y </a:t>
            </a:r>
            <a:r>
              <a:rPr lang="en-US" sz="1200" b="1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= 2,75 + 0,003x</a:t>
            </a:r>
            <a:r>
              <a:rPr lang="id-ID" sz="1200" b="1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.</a:t>
            </a:r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endParaRPr lang="id-ID" sz="1200" dirty="0" smtClean="0">
              <a:solidFill>
                <a:schemeClr val="bg1">
                  <a:lumMod val="10000"/>
                </a:schemeClr>
              </a:solidFill>
              <a:latin typeface="Arial Rounded MT Bold" pitchFamily="34" charset="0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Artinya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jika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x = 0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maka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y = 2,75</a:t>
            </a:r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01,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karena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x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bernilai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positif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maka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pengaruhnya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positif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terhadap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variabel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y</a:t>
            </a:r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. Ketika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kedalaman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gempa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naik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1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satuan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maka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akan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memberikan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kontribusi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terhadap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besaran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magnitudo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gempa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yaitu naik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sebesar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 0.00304</a:t>
            </a:r>
            <a:r>
              <a:rPr lang="id-ID" sz="1200" dirty="0">
                <a:solidFill>
                  <a:schemeClr val="bg1">
                    <a:lumMod val="10000"/>
                  </a:schemeClr>
                </a:solidFill>
                <a:latin typeface="Arial Rounded MT Bold" pitchFamily="34" charset="0"/>
              </a:rPr>
              <a:t>.</a:t>
            </a:r>
          </a:p>
        </p:txBody>
      </p:sp>
      <p:sp>
        <p:nvSpPr>
          <p:cNvPr id="34" name="Google Shape;337;p49">
            <a:hlinkClick r:id="" action="ppaction://hlinkshowjump?jump=nextslide"/>
          </p:cNvPr>
          <p:cNvSpPr/>
          <p:nvPr/>
        </p:nvSpPr>
        <p:spPr>
          <a:xfrm>
            <a:off x="4417128" y="4451667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48;p49">
            <a:hlinkClick r:id="rId12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13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8" name="Google Shape;340;p49">
            <a:hlinkClick r:id="rId14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9" name="Google Shape;340;p49">
            <a:hlinkClick r:id="rId15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0" name="Google Shape;340;p49">
            <a:hlinkClick r:id="rId16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pic>
        <p:nvPicPr>
          <p:cNvPr id="32" name="Google Shape;3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43553" y="3409715"/>
            <a:ext cx="1201299" cy="2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0" grpId="0" animBg="1"/>
      <p:bldP spid="3" grpId="0" animBg="1"/>
      <p:bldP spid="4" grpId="0" animBg="1"/>
      <p:bldP spid="5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6;p39"/>
          <p:cNvSpPr/>
          <p:nvPr/>
        </p:nvSpPr>
        <p:spPr>
          <a:xfrm>
            <a:off x="1924478" y="379335"/>
            <a:ext cx="984763" cy="4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3" name="Google Shape;7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1633" y="2644600"/>
            <a:ext cx="1850925" cy="3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042" y="-792525"/>
            <a:ext cx="1850925" cy="3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3"/>
          <p:cNvSpPr/>
          <p:nvPr/>
        </p:nvSpPr>
        <p:spPr>
          <a:xfrm>
            <a:off x="5677787" y="1068707"/>
            <a:ext cx="3395778" cy="2906305"/>
          </a:xfrm>
          <a:custGeom>
            <a:avLst/>
            <a:gdLst/>
            <a:ahLst/>
            <a:cxnLst/>
            <a:rect l="l" t="t" r="r" b="b"/>
            <a:pathLst>
              <a:path w="168254" h="146139" extrusionOk="0">
                <a:moveTo>
                  <a:pt x="4437" y="1"/>
                </a:moveTo>
                <a:cubicBezTo>
                  <a:pt x="2002" y="1"/>
                  <a:pt x="0" y="1969"/>
                  <a:pt x="0" y="4437"/>
                </a:cubicBezTo>
                <a:lnTo>
                  <a:pt x="0" y="141702"/>
                </a:lnTo>
                <a:cubicBezTo>
                  <a:pt x="0" y="144137"/>
                  <a:pt x="2002" y="146139"/>
                  <a:pt x="4437" y="146139"/>
                </a:cubicBezTo>
                <a:lnTo>
                  <a:pt x="163817" y="146139"/>
                </a:lnTo>
                <a:cubicBezTo>
                  <a:pt x="166252" y="146139"/>
                  <a:pt x="168254" y="144137"/>
                  <a:pt x="168254" y="141702"/>
                </a:cubicBezTo>
                <a:lnTo>
                  <a:pt x="168254" y="4437"/>
                </a:lnTo>
                <a:cubicBezTo>
                  <a:pt x="168254" y="1969"/>
                  <a:pt x="166252" y="1"/>
                  <a:pt x="163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63"/>
          <p:cNvGrpSpPr/>
          <p:nvPr/>
        </p:nvGrpSpPr>
        <p:grpSpPr>
          <a:xfrm>
            <a:off x="5910117" y="3554148"/>
            <a:ext cx="1478920" cy="222025"/>
            <a:chOff x="4774881" y="3877858"/>
            <a:chExt cx="1018263" cy="142919"/>
          </a:xfrm>
        </p:grpSpPr>
        <p:sp>
          <p:nvSpPr>
            <p:cNvPr id="729" name="Google Shape;729;p63"/>
            <p:cNvSpPr/>
            <p:nvPr/>
          </p:nvSpPr>
          <p:spPr>
            <a:xfrm>
              <a:off x="4813491" y="38778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3"/>
            <p:cNvSpPr/>
            <p:nvPr/>
          </p:nvSpPr>
          <p:spPr>
            <a:xfrm>
              <a:off x="4774881" y="3914558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5002086" y="39145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5103136" y="3914558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5234442" y="3908885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5471951" y="3939662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5471951" y="3951876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5471951" y="3964766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5471951" y="3976980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5524068" y="3939662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5710733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5744211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5777032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63"/>
          <p:cNvSpPr/>
          <p:nvPr/>
        </p:nvSpPr>
        <p:spPr>
          <a:xfrm flipV="1">
            <a:off x="5805378" y="3837853"/>
            <a:ext cx="3136432" cy="45719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>
            <a:off x="7417280" y="2362759"/>
            <a:ext cx="364697" cy="363851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>
            <a:off x="6340030" y="3295660"/>
            <a:ext cx="2471539" cy="15822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>
            <a:off x="6094957" y="3265765"/>
            <a:ext cx="849592" cy="45719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 txBox="1"/>
          <p:nvPr/>
        </p:nvSpPr>
        <p:spPr>
          <a:xfrm>
            <a:off x="1172090" y="1175038"/>
            <a:ext cx="4154816" cy="606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sz="1600" dirty="0">
                <a:solidFill>
                  <a:schemeClr val="tx1"/>
                </a:solidFill>
              </a:rPr>
              <a:t>Penelitian ini tentu tidaklah lepas dari kelemahan dan kekurangan. </a:t>
            </a:r>
            <a:endParaRPr lang="id-ID" sz="1600" dirty="0" smtClean="0">
              <a:solidFill>
                <a:schemeClr val="tx1"/>
              </a:solidFill>
            </a:endParaRPr>
          </a:p>
        </p:txBody>
      </p:sp>
      <p:sp>
        <p:nvSpPr>
          <p:cNvPr id="748" name="Google Shape;748;p63"/>
          <p:cNvSpPr/>
          <p:nvPr/>
        </p:nvSpPr>
        <p:spPr>
          <a:xfrm rot="-6331051">
            <a:off x="7997807" y="791240"/>
            <a:ext cx="1396089" cy="332847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684101">
            <a:off x="1806154" y="4648203"/>
            <a:ext cx="1396153" cy="333006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0" name="Google Shape;750;p63"/>
          <p:cNvCxnSpPr/>
          <p:nvPr/>
        </p:nvCxnSpPr>
        <p:spPr>
          <a:xfrm rot="10800000" flipH="1">
            <a:off x="526925" y="-2"/>
            <a:ext cx="496800" cy="36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63"/>
          <p:cNvSpPr/>
          <p:nvPr/>
        </p:nvSpPr>
        <p:spPr>
          <a:xfrm>
            <a:off x="432075" y="3581311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2" name="Google Shape;7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25" y="-438175"/>
            <a:ext cx="883200" cy="8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" name="Google Shape;357;p46"/>
          <p:cNvSpPr txBox="1">
            <a:spLocks/>
          </p:cNvSpPr>
          <p:nvPr/>
        </p:nvSpPr>
        <p:spPr>
          <a:xfrm>
            <a:off x="2152538" y="292335"/>
            <a:ext cx="45155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rata"/>
              <a:buNone/>
              <a:defRPr sz="3400" b="1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id-ID" dirty="0" smtClean="0"/>
              <a:t>Kekurangan &amp; Saran </a:t>
            </a:r>
            <a:endParaRPr lang="id-ID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78" y="1254642"/>
            <a:ext cx="3167318" cy="223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Google Shape;744;p63"/>
          <p:cNvSpPr/>
          <p:nvPr/>
        </p:nvSpPr>
        <p:spPr>
          <a:xfrm>
            <a:off x="6288302" y="3288624"/>
            <a:ext cx="2471539" cy="15822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5;p63"/>
          <p:cNvSpPr/>
          <p:nvPr/>
        </p:nvSpPr>
        <p:spPr>
          <a:xfrm>
            <a:off x="5928251" y="3288624"/>
            <a:ext cx="849592" cy="45719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43;p63"/>
          <p:cNvSpPr/>
          <p:nvPr/>
        </p:nvSpPr>
        <p:spPr>
          <a:xfrm>
            <a:off x="7423491" y="2381428"/>
            <a:ext cx="364697" cy="363851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48;p49">
            <a:hlinkClick r:id="rId6" action="ppaction://hlinksldjump"/>
          </p:cNvPr>
          <p:cNvSpPr txBox="1"/>
          <p:nvPr/>
        </p:nvSpPr>
        <p:spPr>
          <a:xfrm>
            <a:off x="1148297" y="4688495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8;p49">
            <a:hlinkClick r:id="rId6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6" name="Google Shape;340;p49">
            <a:hlinkClick r:id="rId7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7" name="Google Shape;340;p49">
            <a:hlinkClick r:id="rId8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8" name="Google Shape;340;p49">
            <a:hlinkClick r:id="rId9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9" name="Google Shape;340;p49">
            <a:hlinkClick r:id="rId10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2090" y="1957535"/>
            <a:ext cx="4171389" cy="22467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</a:rPr>
              <a:t>Kekurangan pada analisis ini adalah : </a:t>
            </a:r>
          </a:p>
          <a:p>
            <a:pPr marL="34290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</a:rPr>
              <a:t>Data yang kurang lengkap.</a:t>
            </a:r>
          </a:p>
          <a:p>
            <a:pPr marL="34290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</a:rPr>
              <a:t>Nilai </a:t>
            </a:r>
            <a:r>
              <a:rPr lang="id-ID" dirty="0">
                <a:solidFill>
                  <a:schemeClr val="tx1"/>
                </a:solidFill>
              </a:rPr>
              <a:t>r-sq (pred) nya 0% yang artinya nilai yang buruk dan terdapat banyak noise pada </a:t>
            </a:r>
            <a:r>
              <a:rPr lang="id-ID" dirty="0" smtClean="0">
                <a:solidFill>
                  <a:schemeClr val="tx1"/>
                </a:solidFill>
              </a:rPr>
              <a:t>data.</a:t>
            </a:r>
            <a:endParaRPr lang="id-ID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</a:rPr>
              <a:t>Kurangnya </a:t>
            </a:r>
            <a:r>
              <a:rPr lang="id-ID" dirty="0">
                <a:solidFill>
                  <a:schemeClr val="tx1"/>
                </a:solidFill>
              </a:rPr>
              <a:t>wawasan dan pengetahuan peneliti dalam </a:t>
            </a:r>
            <a:r>
              <a:rPr lang="id-ID" dirty="0" smtClean="0">
                <a:solidFill>
                  <a:schemeClr val="tx1"/>
                </a:solidFill>
              </a:rPr>
              <a:t>memodelkan sebuah </a:t>
            </a:r>
            <a:r>
              <a:rPr lang="id-ID" dirty="0">
                <a:solidFill>
                  <a:schemeClr val="tx1"/>
                </a:solidFill>
              </a:rPr>
              <a:t>data, sehingga besar kemungkinan terjadi ketidaksesuaian antara hasil </a:t>
            </a:r>
            <a:r>
              <a:rPr lang="id-ID" dirty="0" smtClean="0">
                <a:solidFill>
                  <a:schemeClr val="tx1"/>
                </a:solidFill>
              </a:rPr>
              <a:t>analisis </a:t>
            </a:r>
            <a:r>
              <a:rPr lang="id-ID" dirty="0">
                <a:solidFill>
                  <a:schemeClr val="tx1"/>
                </a:solidFill>
              </a:rPr>
              <a:t>dengan teori di </a:t>
            </a:r>
            <a:r>
              <a:rPr lang="id-ID" dirty="0" smtClean="0">
                <a:solidFill>
                  <a:schemeClr val="tx1"/>
                </a:solidFill>
              </a:rPr>
              <a:t>lapangan.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44039" y="1957535"/>
            <a:ext cx="4199440" cy="24622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>
                <a:solidFill>
                  <a:schemeClr val="tx1"/>
                </a:solidFill>
              </a:rPr>
              <a:t>Oleh sebab itu, hal-hal berikut perlu diperhatikan apabila ingin dilakukan pengembangan terhadap penelitian ini : </a:t>
            </a:r>
          </a:p>
          <a:p>
            <a:pPr marL="342900" indent="-342900">
              <a:buFont typeface="+mj-lt"/>
              <a:buAutoNum type="arabicParenR"/>
            </a:pPr>
            <a:r>
              <a:rPr lang="id-ID" dirty="0">
                <a:solidFill>
                  <a:schemeClr val="tx1"/>
                </a:solidFill>
              </a:rPr>
              <a:t>Ketepatan </a:t>
            </a:r>
            <a:r>
              <a:rPr lang="id-ID" dirty="0" smtClean="0">
                <a:solidFill>
                  <a:schemeClr val="tx1"/>
                </a:solidFill>
              </a:rPr>
              <a:t>dalam memilih dan memakai data</a:t>
            </a:r>
          </a:p>
          <a:p>
            <a:pPr marL="34290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</a:rPr>
              <a:t>Untuk hasil </a:t>
            </a:r>
            <a:r>
              <a:rPr lang="id-ID" dirty="0">
                <a:solidFill>
                  <a:schemeClr val="tx1"/>
                </a:solidFill>
              </a:rPr>
              <a:t>yang lebih akurat, diperlukan variabel-variabel lain yang belum diketahui dalam penelitian ini. </a:t>
            </a:r>
            <a:endParaRPr lang="id-ID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</a:rPr>
              <a:t>Dapat </a:t>
            </a:r>
            <a:r>
              <a:rPr lang="id-ID" dirty="0">
                <a:solidFill>
                  <a:schemeClr val="tx1"/>
                </a:solidFill>
              </a:rPr>
              <a:t>menjadi bahan untuk </a:t>
            </a:r>
            <a:r>
              <a:rPr lang="id-ID" dirty="0" smtClean="0">
                <a:solidFill>
                  <a:schemeClr val="tx1"/>
                </a:solidFill>
              </a:rPr>
              <a:t>penelitian selanjutnya agar </a:t>
            </a:r>
            <a:r>
              <a:rPr lang="id-ID" dirty="0">
                <a:solidFill>
                  <a:schemeClr val="tx1"/>
                </a:solidFill>
              </a:rPr>
              <a:t>hasil yang didapatkan akan semakin baik dengan menggunakan </a:t>
            </a:r>
            <a:r>
              <a:rPr lang="id-ID" dirty="0" smtClean="0">
                <a:solidFill>
                  <a:schemeClr val="tx1"/>
                </a:solidFill>
              </a:rPr>
              <a:t>metode yang sama maupun metode yang berbeda.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761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 animBg="1"/>
      <p:bldP spid="32" grpId="0"/>
      <p:bldP spid="52" grpId="0"/>
      <p:bldP spid="43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3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5150" y="-1051375"/>
            <a:ext cx="366475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/>
          <p:nvPr/>
        </p:nvSpPr>
        <p:spPr>
          <a:xfrm>
            <a:off x="5329975" y="1263700"/>
            <a:ext cx="2234700" cy="85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/>
          </p:nvPr>
        </p:nvSpPr>
        <p:spPr>
          <a:xfrm>
            <a:off x="1278675" y="1307100"/>
            <a:ext cx="658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/>
              <a:t>Terima</a:t>
            </a:r>
            <a:r>
              <a:rPr dirty="0" smtClean="0"/>
              <a:t> </a:t>
            </a:r>
            <a:r>
              <a:rPr dirty="0" err="1" smtClean="0"/>
              <a:t>Kasih</a:t>
            </a:r>
            <a:endParaRPr dirty="0"/>
          </a:p>
        </p:txBody>
      </p:sp>
      <p:cxnSp>
        <p:nvCxnSpPr>
          <p:cNvPr id="417" name="Google Shape;417;p49"/>
          <p:cNvCxnSpPr/>
          <p:nvPr/>
        </p:nvCxnSpPr>
        <p:spPr>
          <a:xfrm rot="10800000" flipH="1">
            <a:off x="3510354" y="-336833"/>
            <a:ext cx="2347500" cy="13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9"/>
          <p:cNvSpPr/>
          <p:nvPr/>
        </p:nvSpPr>
        <p:spPr>
          <a:xfrm>
            <a:off x="3408929" y="929117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611;p57"/>
          <p:cNvGrpSpPr/>
          <p:nvPr/>
        </p:nvGrpSpPr>
        <p:grpSpPr>
          <a:xfrm>
            <a:off x="4564733" y="2931886"/>
            <a:ext cx="1277259" cy="1058071"/>
            <a:chOff x="6544800" y="3408775"/>
            <a:chExt cx="354301" cy="885101"/>
          </a:xfrm>
          <a:solidFill>
            <a:srgbClr val="00B050"/>
          </a:solidFill>
        </p:grpSpPr>
        <p:sp>
          <p:nvSpPr>
            <p:cNvPr id="33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611;p57"/>
          <p:cNvGrpSpPr/>
          <p:nvPr/>
        </p:nvGrpSpPr>
        <p:grpSpPr>
          <a:xfrm>
            <a:off x="4564729" y="1465587"/>
            <a:ext cx="1277259" cy="1058071"/>
            <a:chOff x="6544800" y="3408775"/>
            <a:chExt cx="354301" cy="885101"/>
          </a:xfrm>
          <a:solidFill>
            <a:srgbClr val="FFC000"/>
          </a:solidFill>
        </p:grpSpPr>
        <p:sp>
          <p:nvSpPr>
            <p:cNvPr id="30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11;p57"/>
          <p:cNvGrpSpPr/>
          <p:nvPr/>
        </p:nvGrpSpPr>
        <p:grpSpPr>
          <a:xfrm>
            <a:off x="711194" y="1458686"/>
            <a:ext cx="1277259" cy="1058071"/>
            <a:chOff x="6544800" y="3408775"/>
            <a:chExt cx="354301" cy="885101"/>
          </a:xfrm>
          <a:solidFill>
            <a:schemeClr val="accent6">
              <a:lumMod val="50000"/>
            </a:schemeClr>
          </a:solidFill>
        </p:grpSpPr>
        <p:sp>
          <p:nvSpPr>
            <p:cNvPr id="27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11;p57"/>
          <p:cNvGrpSpPr/>
          <p:nvPr/>
        </p:nvGrpSpPr>
        <p:grpSpPr>
          <a:xfrm>
            <a:off x="711198" y="2931886"/>
            <a:ext cx="1277259" cy="1058071"/>
            <a:chOff x="6544800" y="3408775"/>
            <a:chExt cx="354301" cy="885101"/>
          </a:xfrm>
        </p:grpSpPr>
        <p:sp>
          <p:nvSpPr>
            <p:cNvPr id="24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7"/>
          <p:cNvSpPr/>
          <p:nvPr/>
        </p:nvSpPr>
        <p:spPr>
          <a:xfrm>
            <a:off x="5329950" y="766575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9"/>
          </p:nvPr>
        </p:nvSpPr>
        <p:spPr>
          <a:xfrm>
            <a:off x="830025" y="3153175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8"/>
          </p:nvPr>
        </p:nvSpPr>
        <p:spPr>
          <a:xfrm>
            <a:off x="830025" y="1632963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13"/>
          </p:nvPr>
        </p:nvSpPr>
        <p:spPr>
          <a:xfrm>
            <a:off x="4680200" y="1632963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 idx="14"/>
          </p:nvPr>
        </p:nvSpPr>
        <p:spPr>
          <a:xfrm>
            <a:off x="4680200" y="3153175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Table</a:t>
            </a:r>
            <a:r>
              <a:rPr lang="en" dirty="0"/>
              <a:t> of c</a:t>
            </a:r>
            <a:r>
              <a:rPr lang="en" b="1" dirty="0"/>
              <a:t>ontents</a:t>
            </a:r>
            <a:endParaRPr b="1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2025526" y="1627199"/>
            <a:ext cx="2633560" cy="1028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Identifikasi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Masalah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type="title" idx="2"/>
          </p:nvPr>
        </p:nvSpPr>
        <p:spPr>
          <a:xfrm>
            <a:off x="5878875" y="1627199"/>
            <a:ext cx="2410200" cy="1043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Studi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Literatur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4"/>
          </p:nvPr>
        </p:nvSpPr>
        <p:spPr>
          <a:xfrm>
            <a:off x="2025526" y="3137853"/>
            <a:ext cx="2410200" cy="998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Hasil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Pembahasan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 idx="6"/>
          </p:nvPr>
        </p:nvSpPr>
        <p:spPr>
          <a:xfrm>
            <a:off x="5878875" y="3137852"/>
            <a:ext cx="2410200" cy="1042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Kesimpulan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Saran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5" name="Google Shape;614;p57"/>
          <p:cNvSpPr/>
          <p:nvPr/>
        </p:nvSpPr>
        <p:spPr>
          <a:xfrm rot="-5400000">
            <a:off x="8132696" y="-208528"/>
            <a:ext cx="1412496" cy="148930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15;p57"/>
          <p:cNvSpPr/>
          <p:nvPr/>
        </p:nvSpPr>
        <p:spPr>
          <a:xfrm rot="-5400000">
            <a:off x="7608788" y="-208528"/>
            <a:ext cx="1412496" cy="148930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907" y="4064321"/>
            <a:ext cx="1251300" cy="125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4289" y="2375156"/>
            <a:ext cx="1649650" cy="2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8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49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50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51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52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3800137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4" grpId="0" animBg="1"/>
      <p:bldP spid="215" grpId="0" animBg="1"/>
      <p:bldP spid="216" grpId="0" animBg="1"/>
      <p:bldP spid="217" grpId="0"/>
      <p:bldP spid="218" grpId="0"/>
      <p:bldP spid="220" grpId="0"/>
      <p:bldP spid="222" grpId="0"/>
      <p:bldP spid="224" grpId="0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1776900" y="3236775"/>
            <a:ext cx="1771800" cy="4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5196247" y="674750"/>
            <a:ext cx="2861700" cy="3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0680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Identifikasi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Masalah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50" name="Google Shape;250;p39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 flipH="1">
            <a:off x="3187650" y="3811925"/>
            <a:ext cx="2749800" cy="14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9"/>
          <p:cNvSpPr/>
          <p:nvPr/>
        </p:nvSpPr>
        <p:spPr>
          <a:xfrm>
            <a:off x="5836025" y="3722475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39"/>
          <p:cNvCxnSpPr/>
          <p:nvPr/>
        </p:nvCxnSpPr>
        <p:spPr>
          <a:xfrm rot="10800000">
            <a:off x="6890975" y="-160450"/>
            <a:ext cx="561900" cy="13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9"/>
          <p:cNvSpPr/>
          <p:nvPr/>
        </p:nvSpPr>
        <p:spPr>
          <a:xfrm rot="-2409713">
            <a:off x="4798833" y="860338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750" y="3349275"/>
            <a:ext cx="1525500" cy="152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11" y="881906"/>
            <a:ext cx="2420238" cy="32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oogle Shape;254;p39"/>
          <p:cNvCxnSpPr/>
          <p:nvPr/>
        </p:nvCxnSpPr>
        <p:spPr>
          <a:xfrm rot="10800000">
            <a:off x="6890975" y="-140361"/>
            <a:ext cx="561900" cy="13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55;p39"/>
          <p:cNvSpPr/>
          <p:nvPr/>
        </p:nvSpPr>
        <p:spPr>
          <a:xfrm>
            <a:off x="7369025" y="1123089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252;p39"/>
          <p:cNvCxnSpPr/>
          <p:nvPr/>
        </p:nvCxnSpPr>
        <p:spPr>
          <a:xfrm flipH="1">
            <a:off x="3170075" y="3811925"/>
            <a:ext cx="2749800" cy="14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53;p39"/>
          <p:cNvSpPr/>
          <p:nvPr/>
        </p:nvSpPr>
        <p:spPr>
          <a:xfrm>
            <a:off x="5832334" y="3728441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750" y="3349275"/>
            <a:ext cx="15255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8;p49">
            <a:hlinkClick r:id="rId5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0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1" name="Google Shape;340;p49">
            <a:hlinkClick r:id="rId6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2" name="Google Shape;340;p49">
            <a:hlinkClick r:id="rId7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3" name="Google Shape;340;p49">
            <a:hlinkClick r:id="rId8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4" name="Google Shape;340;p49">
            <a:hlinkClick r:id="rId9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573586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50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2;p37"/>
          <p:cNvSpPr/>
          <p:nvPr/>
        </p:nvSpPr>
        <p:spPr>
          <a:xfrm>
            <a:off x="7038753" y="462295"/>
            <a:ext cx="1585351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4518827" y="1259653"/>
            <a:ext cx="4334093" cy="3142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itchFamily="2" charset="2"/>
              <a:buChar char="q"/>
            </a:pPr>
            <a:r>
              <a:rPr lang="id-ID" dirty="0" smtClean="0">
                <a:latin typeface="Arial Rounded MT Bold" pitchFamily="34" charset="0"/>
              </a:rPr>
              <a:t>Indonesia mempunya tingkat gempa yang sangat tinggi karena </a:t>
            </a:r>
            <a:r>
              <a:rPr lang="id-ID" dirty="0">
                <a:latin typeface="Arial Rounded MT Bold" pitchFamily="34" charset="0"/>
              </a:rPr>
              <a:t>terletak pada batas pertemuan empat lempeng tektonik besar dunia yang sangat aktif, yaitu lempeng Eurasia, lempeng Pasifik, dan lempeng Indo-Australia serta satu lempeng mikro yaitu lempeng mikro Philipina. </a:t>
            </a:r>
            <a:endParaRPr lang="id-ID" dirty="0" smtClean="0">
              <a:latin typeface="Arial Rounded MT Bold" pitchFamily="34" charset="0"/>
            </a:endParaRPr>
          </a:p>
          <a:p>
            <a:pPr marL="285750" indent="-285750">
              <a:spcAft>
                <a:spcPts val="1600"/>
              </a:spcAft>
              <a:buFont typeface="Wingdings" pitchFamily="2" charset="2"/>
              <a:buChar char="q"/>
            </a:pPr>
            <a:r>
              <a:rPr lang="id-ID" dirty="0" smtClean="0">
                <a:latin typeface="Arial Rounded MT Bold" pitchFamily="34" charset="0"/>
              </a:rPr>
              <a:t>Pemilihan wilayah Bali karena Daerah wisata yang paling sering dikunjungi oleh wisatawan baik lokal maupun mancanegara dan diapit oleh 2 sumber gempa potensial (Zona Magathurst Selatan Bali dan Sesar Naik Bali Flores).</a:t>
            </a:r>
            <a:endParaRPr dirty="0">
              <a:latin typeface="Arial Rounded MT Bold" pitchFamily="34" charset="0"/>
            </a:endParaRPr>
          </a:p>
        </p:txBody>
      </p:sp>
      <p:sp>
        <p:nvSpPr>
          <p:cNvPr id="264" name="Google Shape;264;p40"/>
          <p:cNvSpPr/>
          <p:nvPr/>
        </p:nvSpPr>
        <p:spPr>
          <a:xfrm rot="5400000">
            <a:off x="-289964" y="-262823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0"/>
          <p:cNvSpPr/>
          <p:nvPr/>
        </p:nvSpPr>
        <p:spPr>
          <a:xfrm rot="5400000">
            <a:off x="363736" y="-262823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10623" y="605196"/>
            <a:ext cx="4508204" cy="413660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  <a:effectLst>
            <a:innerShdw blurRad="63500" dist="50800" dir="18900000">
              <a:prstClr val="black">
                <a:alpha val="50000"/>
              </a:prstClr>
            </a:innerShdw>
            <a:softEdge rad="3175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0"/>
          <p:cNvSpPr/>
          <p:nvPr/>
        </p:nvSpPr>
        <p:spPr>
          <a:xfrm rot="2701045">
            <a:off x="-252703" y="4134045"/>
            <a:ext cx="1395829" cy="333047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268;p40"/>
          <p:cNvCxnSpPr/>
          <p:nvPr/>
        </p:nvCxnSpPr>
        <p:spPr>
          <a:xfrm flipV="1">
            <a:off x="2218384" y="0"/>
            <a:ext cx="1821988" cy="12863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95" y="1176900"/>
            <a:ext cx="2658848" cy="265884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Google Shape;249;p39"/>
          <p:cNvSpPr txBox="1">
            <a:spLocks noGrp="1"/>
          </p:cNvSpPr>
          <p:nvPr>
            <p:ph type="title"/>
          </p:nvPr>
        </p:nvSpPr>
        <p:spPr>
          <a:xfrm>
            <a:off x="1392874" y="3763635"/>
            <a:ext cx="1658667" cy="579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sz="4800" b="1" dirty="0" smtClean="0">
                <a:solidFill>
                  <a:schemeClr val="tx1"/>
                </a:solidFill>
                <a:latin typeface="Arial Rounded MT Bold" pitchFamily="34" charset="0"/>
              </a:rPr>
              <a:t>BALI</a:t>
            </a:r>
            <a:endParaRPr sz="4800" b="1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6" name="Google Shape;277;p41"/>
          <p:cNvSpPr txBox="1">
            <a:spLocks/>
          </p:cNvSpPr>
          <p:nvPr/>
        </p:nvSpPr>
        <p:spPr>
          <a:xfrm>
            <a:off x="4412497" y="551035"/>
            <a:ext cx="3838364" cy="69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rata"/>
              <a:buNone/>
              <a:defRPr sz="3400" b="1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id-ID" sz="2800" dirty="0" smtClean="0">
                <a:solidFill>
                  <a:schemeClr val="tx1"/>
                </a:solidFill>
              </a:rPr>
              <a:t>Identifikasi Masalah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Google Shape;269;p40"/>
          <p:cNvSpPr/>
          <p:nvPr/>
        </p:nvSpPr>
        <p:spPr>
          <a:xfrm>
            <a:off x="2080161" y="1176900"/>
            <a:ext cx="276447" cy="240172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0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1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2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3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4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6" grpId="0" animBg="1"/>
      <p:bldP spid="15" grpId="0"/>
      <p:bldP spid="16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/>
          <p:nvPr/>
        </p:nvSpPr>
        <p:spPr>
          <a:xfrm rot="2341085" flipH="1">
            <a:off x="4770411" y="3633302"/>
            <a:ext cx="869171" cy="207092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169101" y="392100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7"/>
          <p:cNvSpPr txBox="1">
            <a:spLocks noGrp="1"/>
          </p:cNvSpPr>
          <p:nvPr>
            <p:ph type="title"/>
          </p:nvPr>
        </p:nvSpPr>
        <p:spPr>
          <a:xfrm>
            <a:off x="587421" y="254960"/>
            <a:ext cx="7436126" cy="636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sz="2800" dirty="0" smtClean="0">
                <a:solidFill>
                  <a:schemeClr val="tx1"/>
                </a:solidFill>
              </a:rPr>
              <a:t>Persebaran Titik Gempa di Seluruh Dunia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605" name="Google Shape;605;p57"/>
          <p:cNvGrpSpPr/>
          <p:nvPr/>
        </p:nvGrpSpPr>
        <p:grpSpPr>
          <a:xfrm>
            <a:off x="498767" y="1057900"/>
            <a:ext cx="8155565" cy="1460245"/>
            <a:chOff x="6400834" y="3408775"/>
            <a:chExt cx="498266" cy="885101"/>
          </a:xfrm>
        </p:grpSpPr>
        <p:sp>
          <p:nvSpPr>
            <p:cNvPr id="606" name="Google Shape;606;p57"/>
            <p:cNvSpPr/>
            <p:nvPr/>
          </p:nvSpPr>
          <p:spPr>
            <a:xfrm>
              <a:off x="6400834" y="3408775"/>
              <a:ext cx="498266" cy="67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6400834" y="4086876"/>
              <a:ext cx="498266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57"/>
          <p:cNvGrpSpPr/>
          <p:nvPr/>
        </p:nvGrpSpPr>
        <p:grpSpPr>
          <a:xfrm>
            <a:off x="498767" y="2685778"/>
            <a:ext cx="8155565" cy="2278107"/>
            <a:chOff x="6544800" y="3408775"/>
            <a:chExt cx="354301" cy="885101"/>
          </a:xfrm>
        </p:grpSpPr>
        <p:sp>
          <p:nvSpPr>
            <p:cNvPr id="612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57"/>
          <p:cNvSpPr/>
          <p:nvPr/>
        </p:nvSpPr>
        <p:spPr>
          <a:xfrm rot="-5400000">
            <a:off x="8654333" y="-179229"/>
            <a:ext cx="844200" cy="84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7"/>
          <p:cNvSpPr/>
          <p:nvPr/>
        </p:nvSpPr>
        <p:spPr>
          <a:xfrm rot="-5400000">
            <a:off x="8130425" y="-179229"/>
            <a:ext cx="844200" cy="84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7"/>
          <p:cNvSpPr/>
          <p:nvPr/>
        </p:nvSpPr>
        <p:spPr>
          <a:xfrm flipH="1">
            <a:off x="7293007" y="1576544"/>
            <a:ext cx="226065" cy="183034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 descr="C:\Users\acer\Downloads\WhatsApp Image 2021-12-15 at 14.43.47.jpe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 b="12625"/>
          <a:stretch/>
        </p:blipFill>
        <p:spPr bwMode="auto">
          <a:xfrm>
            <a:off x="694299" y="1312373"/>
            <a:ext cx="7822601" cy="35802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Oval 28"/>
          <p:cNvSpPr/>
          <p:nvPr/>
        </p:nvSpPr>
        <p:spPr>
          <a:xfrm>
            <a:off x="4877584" y="2328145"/>
            <a:ext cx="1784471" cy="1642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5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6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7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0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1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92847" y="1668061"/>
            <a:ext cx="3683714" cy="6001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id-ID" sz="1100" dirty="0">
                <a:solidFill>
                  <a:schemeClr val="tx1"/>
                </a:solidFill>
                <a:latin typeface="Arial Rounded MT Bold" pitchFamily="34" charset="0"/>
              </a:rPr>
              <a:t>Data yang digunakan diambil dari </a:t>
            </a:r>
            <a:r>
              <a:rPr lang="id-ID" sz="1100" i="1" u="sng" dirty="0">
                <a:solidFill>
                  <a:srgbClr val="0070C0"/>
                </a:solidFill>
                <a:latin typeface="Arial Rounded MT Bold" pitchFamily="34" charset="0"/>
                <a:hlinkClick r:id="rId9"/>
              </a:rPr>
              <a:t>www.kaggle.com</a:t>
            </a:r>
            <a:r>
              <a:rPr lang="id-ID" sz="1100" dirty="0">
                <a:solidFill>
                  <a:srgbClr val="0070C0"/>
                </a:solidFill>
                <a:latin typeface="Arial Rounded MT Bold" pitchFamily="34" charset="0"/>
              </a:rPr>
              <a:t> </a:t>
            </a:r>
            <a:r>
              <a:rPr lang="id-ID" sz="1100" dirty="0" smtClean="0">
                <a:solidFill>
                  <a:schemeClr val="tx1"/>
                </a:solidFill>
                <a:latin typeface="Arial Rounded MT Bold" pitchFamily="34" charset="0"/>
              </a:rPr>
              <a:t> dimana </a:t>
            </a:r>
            <a:r>
              <a:rPr lang="id-ID" sz="1100" dirty="0">
                <a:solidFill>
                  <a:schemeClr val="tx1"/>
                </a:solidFill>
                <a:latin typeface="Arial Rounded MT Bold" pitchFamily="34" charset="0"/>
              </a:rPr>
              <a:t>terdapat data-data gempa bumi yang terjadi di </a:t>
            </a:r>
            <a:r>
              <a:rPr lang="id-ID" sz="1100" dirty="0" smtClean="0">
                <a:solidFill>
                  <a:schemeClr val="tx1"/>
                </a:solidFill>
                <a:latin typeface="Arial Rounded MT Bold" pitchFamily="34" charset="0"/>
              </a:rPr>
              <a:t>Indonesia.</a:t>
            </a:r>
          </a:p>
        </p:txBody>
      </p:sp>
    </p:spTree>
    <p:extLst>
      <p:ext uri="{BB962C8B-B14F-4D97-AF65-F5344CB8AC3E}">
        <p14:creationId xmlns:p14="http://schemas.microsoft.com/office/powerpoint/2010/main" val="30853937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" grpId="0"/>
      <p:bldP spid="29" grpId="0" animBg="1"/>
      <p:bldP spid="23" grpId="0" animBg="1"/>
      <p:bldP spid="24" grpId="0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6;p39"/>
          <p:cNvSpPr/>
          <p:nvPr/>
        </p:nvSpPr>
        <p:spPr>
          <a:xfrm>
            <a:off x="6168129" y="3344810"/>
            <a:ext cx="2274104" cy="4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2"/>
          <p:cNvSpPr/>
          <p:nvPr/>
        </p:nvSpPr>
        <p:spPr>
          <a:xfrm>
            <a:off x="821014" y="674750"/>
            <a:ext cx="2861700" cy="3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2"/>
          <p:cNvSpPr txBox="1">
            <a:spLocks noGrp="1"/>
          </p:cNvSpPr>
          <p:nvPr>
            <p:ph type="title"/>
          </p:nvPr>
        </p:nvSpPr>
        <p:spPr>
          <a:xfrm>
            <a:off x="4288000" y="1839825"/>
            <a:ext cx="40680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>
                <a:solidFill>
                  <a:schemeClr val="tx1"/>
                </a:solidFill>
              </a:rPr>
              <a:t>Studi</a:t>
            </a:r>
            <a:r>
              <a:rPr dirty="0" smtClean="0">
                <a:solidFill>
                  <a:schemeClr val="tx1"/>
                </a:solidFill>
              </a:rPr>
              <a:t> </a:t>
            </a:r>
            <a:r>
              <a:rPr dirty="0" err="1" smtClean="0">
                <a:solidFill>
                  <a:schemeClr val="tx1"/>
                </a:solidFill>
              </a:rPr>
              <a:t>Literatur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499" name="Google Shape;499;p52"/>
          <p:cNvSpPr txBox="1">
            <a:spLocks noGrp="1"/>
          </p:cNvSpPr>
          <p:nvPr>
            <p:ph type="title" idx="2"/>
          </p:nvPr>
        </p:nvSpPr>
        <p:spPr>
          <a:xfrm>
            <a:off x="7222300" y="674750"/>
            <a:ext cx="1133700" cy="1061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503" name="Google Shape;503;p52"/>
          <p:cNvCxnSpPr/>
          <p:nvPr/>
        </p:nvCxnSpPr>
        <p:spPr>
          <a:xfrm>
            <a:off x="1572850" y="3811925"/>
            <a:ext cx="849000" cy="142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52"/>
          <p:cNvSpPr/>
          <p:nvPr/>
        </p:nvSpPr>
        <p:spPr>
          <a:xfrm>
            <a:off x="1471425" y="3722475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5" name="Google Shape;505;p52"/>
          <p:cNvCxnSpPr/>
          <p:nvPr/>
        </p:nvCxnSpPr>
        <p:spPr>
          <a:xfrm rot="10800000" flipH="1">
            <a:off x="3088275" y="-85750"/>
            <a:ext cx="780000" cy="127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52"/>
          <p:cNvSpPr/>
          <p:nvPr/>
        </p:nvSpPr>
        <p:spPr>
          <a:xfrm>
            <a:off x="2986850" y="1097400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2"/>
          <p:cNvSpPr/>
          <p:nvPr/>
        </p:nvSpPr>
        <p:spPr>
          <a:xfrm rot="-2409713">
            <a:off x="434233" y="860338"/>
            <a:ext cx="1395923" cy="332954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73" y="1015469"/>
            <a:ext cx="2662062" cy="304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oogle Shape;505;p52"/>
          <p:cNvCxnSpPr/>
          <p:nvPr/>
        </p:nvCxnSpPr>
        <p:spPr>
          <a:xfrm rot="10800000" flipH="1">
            <a:off x="3088275" y="-91350"/>
            <a:ext cx="780000" cy="127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506;p52"/>
          <p:cNvSpPr/>
          <p:nvPr/>
        </p:nvSpPr>
        <p:spPr>
          <a:xfrm>
            <a:off x="2991901" y="1092733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503;p52"/>
          <p:cNvCxnSpPr/>
          <p:nvPr/>
        </p:nvCxnSpPr>
        <p:spPr>
          <a:xfrm>
            <a:off x="1565908" y="3815907"/>
            <a:ext cx="849000" cy="142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04;p52"/>
          <p:cNvSpPr/>
          <p:nvPr/>
        </p:nvSpPr>
        <p:spPr>
          <a:xfrm>
            <a:off x="1471425" y="3715256"/>
            <a:ext cx="167700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1;p52"/>
          <p:cNvSpPr/>
          <p:nvPr/>
        </p:nvSpPr>
        <p:spPr>
          <a:xfrm rot="-5400000">
            <a:off x="278848" y="-314754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02;p52"/>
          <p:cNvSpPr/>
          <p:nvPr/>
        </p:nvSpPr>
        <p:spPr>
          <a:xfrm rot="-5400000">
            <a:off x="-374852" y="-314754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48;p49">
            <a:hlinkClick r:id="rId4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3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4" name="Google Shape;340;p49">
            <a:hlinkClick r:id="rId5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5" name="Google Shape;340;p49">
            <a:hlinkClick r:id="rId6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6" name="Google Shape;340;p49">
            <a:hlinkClick r:id="rId7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7" name="Google Shape;340;p49">
            <a:hlinkClick r:id="rId8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30758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/>
      <p:bldP spid="499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7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-112543" y="3257736"/>
            <a:ext cx="1850925" cy="350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</p:pic>
      <p:sp>
        <p:nvSpPr>
          <p:cNvPr id="19" name="Google Shape;590;p57"/>
          <p:cNvSpPr/>
          <p:nvPr/>
        </p:nvSpPr>
        <p:spPr>
          <a:xfrm>
            <a:off x="6264596" y="392100"/>
            <a:ext cx="12663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4275799" y="990083"/>
            <a:ext cx="4488893" cy="9344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Gempa bumi merupakan gejala alam berupa getaran atau guncangan yang terjadi di permukaan bumi akibat adanya pelepasan energi dari dalam secara tiba-tiba yang menciptakan gelombang seismik.</a:t>
            </a:r>
          </a:p>
          <a:p>
            <a:pPr marL="285750" indent="-285750">
              <a:spcAft>
                <a:spcPts val="1600"/>
              </a:spcAft>
              <a:buFont typeface="Wingdings" pitchFamily="2" charset="2"/>
              <a:buChar char="q"/>
            </a:pPr>
            <a:endParaRPr sz="12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64" name="Google Shape;264;p40"/>
          <p:cNvSpPr/>
          <p:nvPr/>
        </p:nvSpPr>
        <p:spPr>
          <a:xfrm rot="5400000">
            <a:off x="7848502" y="-249451"/>
            <a:ext cx="1053300" cy="10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0"/>
          <p:cNvSpPr/>
          <p:nvPr/>
        </p:nvSpPr>
        <p:spPr>
          <a:xfrm rot="5400000">
            <a:off x="8502202" y="-249451"/>
            <a:ext cx="1053300" cy="105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169437" y="605197"/>
            <a:ext cx="3604466" cy="3783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0"/>
          <p:cNvSpPr/>
          <p:nvPr/>
        </p:nvSpPr>
        <p:spPr>
          <a:xfrm rot="2701045">
            <a:off x="-459795" y="3984965"/>
            <a:ext cx="1395829" cy="301076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268;p40"/>
          <p:cNvCxnSpPr/>
          <p:nvPr/>
        </p:nvCxnSpPr>
        <p:spPr>
          <a:xfrm flipV="1">
            <a:off x="1847649" y="-372147"/>
            <a:ext cx="1724895" cy="11584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69;p40"/>
          <p:cNvSpPr/>
          <p:nvPr/>
        </p:nvSpPr>
        <p:spPr>
          <a:xfrm>
            <a:off x="1822369" y="683681"/>
            <a:ext cx="151602" cy="167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0" y="1135721"/>
            <a:ext cx="3400892" cy="26813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2" name="Google Shape;277;p41"/>
          <p:cNvSpPr txBox="1">
            <a:spLocks/>
          </p:cNvSpPr>
          <p:nvPr/>
        </p:nvSpPr>
        <p:spPr>
          <a:xfrm>
            <a:off x="4201373" y="277199"/>
            <a:ext cx="31138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rata"/>
              <a:buNone/>
              <a:defRPr sz="3400" b="1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fair Display"/>
              <a:buNone/>
              <a:defRPr sz="34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id-ID" sz="3200" dirty="0" smtClean="0">
                <a:solidFill>
                  <a:schemeClr val="tx1"/>
                </a:solidFill>
              </a:rPr>
              <a:t>Studi Literatur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90"/>
          <a:stretch/>
        </p:blipFill>
        <p:spPr bwMode="auto">
          <a:xfrm>
            <a:off x="5428687" y="3333845"/>
            <a:ext cx="2121465" cy="107861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5" b="29321"/>
          <a:stretch/>
        </p:blipFill>
        <p:spPr bwMode="auto">
          <a:xfrm>
            <a:off x="6703105" y="2128894"/>
            <a:ext cx="1887013" cy="110381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64112"/>
          <a:stretch/>
        </p:blipFill>
        <p:spPr bwMode="auto">
          <a:xfrm>
            <a:off x="4499093" y="2118261"/>
            <a:ext cx="1837922" cy="111444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8" name="Google Shape;270;p40"/>
          <p:cNvSpPr/>
          <p:nvPr/>
        </p:nvSpPr>
        <p:spPr>
          <a:xfrm rot="2701045">
            <a:off x="7830563" y="1029814"/>
            <a:ext cx="1395829" cy="301076"/>
          </a:xfrm>
          <a:prstGeom prst="rect">
            <a:avLst/>
          </a:prstGeom>
          <a:solidFill>
            <a:srgbClr val="D6B47F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49">
            <a:hlinkClick r:id="" action="ppaction://hlinkshowjump?jump=nextslide"/>
          </p:cNvPr>
          <p:cNvSpPr/>
          <p:nvPr/>
        </p:nvSpPr>
        <p:spPr>
          <a:xfrm>
            <a:off x="4460848" y="4518785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8;p49">
            <a:hlinkClick r:id="rId6" action="ppaction://hlinksldjump"/>
          </p:cNvPr>
          <p:cNvSpPr txBox="1"/>
          <p:nvPr/>
        </p:nvSpPr>
        <p:spPr>
          <a:xfrm>
            <a:off x="1148297" y="4731027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0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59185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1" name="Google Shape;340;p49">
            <a:hlinkClick r:id="rId7" action="ppaction://hlinksldjump"/>
          </p:cNvPr>
          <p:cNvSpPr txBox="1"/>
          <p:nvPr/>
        </p:nvSpPr>
        <p:spPr>
          <a:xfrm>
            <a:off x="2538463" y="4659185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2" name="Google Shape;340;p49">
            <a:hlinkClick r:id="rId8" action="ppaction://hlinksldjump"/>
          </p:cNvPr>
          <p:cNvSpPr txBox="1"/>
          <p:nvPr/>
        </p:nvSpPr>
        <p:spPr>
          <a:xfrm>
            <a:off x="5319686" y="4659185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3" name="Google Shape;340;p49">
            <a:hlinkClick r:id="rId9" action="ppaction://hlinksldjump"/>
          </p:cNvPr>
          <p:cNvSpPr txBox="1"/>
          <p:nvPr/>
        </p:nvSpPr>
        <p:spPr>
          <a:xfrm>
            <a:off x="3926828" y="4736272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34" name="Google Shape;340;p49">
            <a:hlinkClick r:id="rId10" action="ppaction://hlinksldjump"/>
          </p:cNvPr>
          <p:cNvSpPr txBox="1"/>
          <p:nvPr/>
        </p:nvSpPr>
        <p:spPr>
          <a:xfrm>
            <a:off x="6710254" y="4659185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26331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 animBg="1"/>
      <p:bldP spid="266" grpId="0" animBg="1"/>
      <p:bldP spid="12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/>
          <p:nvPr/>
        </p:nvSpPr>
        <p:spPr>
          <a:xfrm>
            <a:off x="1458836" y="649962"/>
            <a:ext cx="2156234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4"/>
          <p:cNvSpPr txBox="1">
            <a:spLocks noGrp="1"/>
          </p:cNvSpPr>
          <p:nvPr>
            <p:ph type="title"/>
          </p:nvPr>
        </p:nvSpPr>
        <p:spPr>
          <a:xfrm>
            <a:off x="1842407" y="509066"/>
            <a:ext cx="5654345" cy="723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d-ID" sz="32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Jenis – jenis Gempa Bumi</a:t>
            </a:r>
            <a:r>
              <a:rPr lang="id-ID" sz="3200" dirty="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/>
            </a:r>
            <a:br>
              <a:rPr lang="id-ID" sz="3200" dirty="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3200" dirty="0">
              <a:solidFill>
                <a:schemeClr val="tx1"/>
              </a:solidFill>
            </a:endParaRPr>
          </a:p>
        </p:txBody>
      </p:sp>
      <p:graphicFrame>
        <p:nvGraphicFramePr>
          <p:cNvPr id="536" name="Google Shape;536;p54"/>
          <p:cNvGraphicFramePr/>
          <p:nvPr>
            <p:extLst>
              <p:ext uri="{D42A27DB-BD31-4B8C-83A1-F6EECF244321}">
                <p14:modId xmlns:p14="http://schemas.microsoft.com/office/powerpoint/2010/main" val="2515538131"/>
              </p:ext>
            </p:extLst>
          </p:nvPr>
        </p:nvGraphicFramePr>
        <p:xfrm>
          <a:off x="488945" y="1637416"/>
          <a:ext cx="3932171" cy="1902613"/>
        </p:xfrm>
        <a:graphic>
          <a:graphicData uri="http://schemas.openxmlformats.org/drawingml/2006/table">
            <a:tbl>
              <a:tblPr>
                <a:noFill/>
                <a:tableStyleId>{171E9AB4-4DB3-488B-B62B-FFE08450A9EB}</a:tableStyleId>
              </a:tblPr>
              <a:tblGrid>
                <a:gridCol w="2208118"/>
                <a:gridCol w="1724053"/>
              </a:tblGrid>
              <a:tr h="568573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Kedalaman Gempa Bumi</a:t>
                      </a:r>
                      <a:endParaRPr sz="2000" b="1" dirty="0">
                        <a:solidFill>
                          <a:schemeClr val="bg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468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</a:rPr>
                        <a:t>Gempa dangkal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&lt; 60 km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468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</a:rPr>
                        <a:t>Gempa menengah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60&lt;x&lt;300 km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468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 Rounded MT Bold" pitchFamily="34" charset="0"/>
                        </a:rPr>
                        <a:t>Gempa dalam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&gt;300 km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37" name="Google Shape;537;p54"/>
          <p:cNvSpPr txBox="1"/>
          <p:nvPr/>
        </p:nvSpPr>
        <p:spPr>
          <a:xfrm>
            <a:off x="2156350" y="3821509"/>
            <a:ext cx="48138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J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enis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gempa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bumi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berdasarkan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kedalaman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dan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juga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 </a:t>
            </a:r>
            <a:r>
              <a:rPr sz="1200" dirty="0" err="1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kekuatannya</a:t>
            </a:r>
            <a:r>
              <a:rPr sz="1200" dirty="0" smtClean="0">
                <a:solidFill>
                  <a:schemeClr val="dk1"/>
                </a:solidFill>
                <a:latin typeface="Arial Rounded MT Bold" pitchFamily="34" charset="0"/>
                <a:ea typeface="Work Sans"/>
                <a:cs typeface="Work Sans"/>
                <a:sym typeface="Work Sans"/>
              </a:rPr>
              <a:t>. </a:t>
            </a:r>
            <a:endParaRPr sz="1200" dirty="0">
              <a:solidFill>
                <a:schemeClr val="dk1"/>
              </a:solidFill>
              <a:latin typeface="Arial Rounded MT Bold" pitchFamily="34" charset="0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6" name="Google Shape;536;p54"/>
          <p:cNvGraphicFramePr/>
          <p:nvPr>
            <p:extLst>
              <p:ext uri="{D42A27DB-BD31-4B8C-83A1-F6EECF244321}">
                <p14:modId xmlns:p14="http://schemas.microsoft.com/office/powerpoint/2010/main" val="4036581766"/>
              </p:ext>
            </p:extLst>
          </p:nvPr>
        </p:nvGraphicFramePr>
        <p:xfrm>
          <a:off x="4833936" y="1640962"/>
          <a:ext cx="3932171" cy="1902613"/>
        </p:xfrm>
        <a:graphic>
          <a:graphicData uri="http://schemas.openxmlformats.org/drawingml/2006/table">
            <a:tbl>
              <a:tblPr>
                <a:noFill/>
                <a:tableStyleId>{171E9AB4-4DB3-488B-B62B-FFE08450A9EB}</a:tableStyleId>
              </a:tblPr>
              <a:tblGrid>
                <a:gridCol w="2208118"/>
                <a:gridCol w="1724053"/>
              </a:tblGrid>
              <a:tr h="568573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Kekuatan Gempa Bumi</a:t>
                      </a:r>
                      <a:endParaRPr sz="2000" b="1" dirty="0">
                        <a:solidFill>
                          <a:schemeClr val="bg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Gempa lemah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&lt; 3,5 </a:t>
                      </a:r>
                      <a:r>
                        <a:rPr lang="id-ID" sz="1400" dirty="0" smtClean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SR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Gempa sedang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3,5&lt;x&lt;5,5 </a:t>
                      </a:r>
                      <a:r>
                        <a:rPr lang="id-ID" sz="1400" dirty="0" smtClean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SR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4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Gempa kuat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5,5&lt;x&lt;7 </a:t>
                      </a:r>
                      <a:r>
                        <a:rPr lang="id-ID" sz="1400" dirty="0" smtClean="0">
                          <a:effectLst/>
                          <a:latin typeface="Arial Rounded MT Bold" pitchFamily="34" charset="0"/>
                          <a:ea typeface="Calibri"/>
                          <a:cs typeface="Times New Roman"/>
                        </a:rPr>
                        <a:t>SR</a:t>
                      </a:r>
                      <a:endParaRPr lang="en-US" sz="14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" name="Google Shape;337;p49">
            <a:hlinkClick r:id="" action="ppaction://hlinkshowjump?jump=nextslide"/>
          </p:cNvPr>
          <p:cNvSpPr/>
          <p:nvPr/>
        </p:nvSpPr>
        <p:spPr>
          <a:xfrm>
            <a:off x="4460848" y="4508152"/>
            <a:ext cx="280800" cy="140400"/>
          </a:xfrm>
          <a:prstGeom prst="chevro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48;p49">
            <a:hlinkClick r:id="rId3" action="ppaction://hlinksldjump"/>
          </p:cNvPr>
          <p:cNvSpPr txBox="1"/>
          <p:nvPr/>
        </p:nvSpPr>
        <p:spPr>
          <a:xfrm>
            <a:off x="1148297" y="4720394"/>
            <a:ext cx="1280700" cy="208200"/>
          </a:xfrm>
          <a:prstGeom prst="rect">
            <a:avLst/>
          </a:prstGeom>
          <a:noFill/>
          <a:ln>
            <a:noFill/>
          </a:ln>
          <a:effectLst>
            <a:outerShdw blurRad="57150" dist="19050" dir="240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6" name="Google Shape;340;p49">
            <a:hlinkClick r:id="" action="ppaction://hlinkshowjump?jump=firstslide"/>
          </p:cNvPr>
          <p:cNvSpPr txBox="1"/>
          <p:nvPr/>
        </p:nvSpPr>
        <p:spPr>
          <a:xfrm>
            <a:off x="1165902" y="4648552"/>
            <a:ext cx="1280700" cy="280872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atin typeface="Adamina"/>
                <a:ea typeface="Adamina"/>
                <a:cs typeface="Adamina"/>
                <a:sym typeface="Adamina"/>
              </a:rPr>
              <a:t>H</a:t>
            </a: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ome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7" name="Google Shape;340;p49">
            <a:hlinkClick r:id="rId4" action="ppaction://hlinksldjump"/>
          </p:cNvPr>
          <p:cNvSpPr txBox="1"/>
          <p:nvPr/>
        </p:nvSpPr>
        <p:spPr>
          <a:xfrm>
            <a:off x="2538463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Identifikasi masalah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8" name="Google Shape;340;p49">
            <a:hlinkClick r:id="rId5" action="ppaction://hlinksldjump"/>
          </p:cNvPr>
          <p:cNvSpPr txBox="1"/>
          <p:nvPr/>
        </p:nvSpPr>
        <p:spPr>
          <a:xfrm>
            <a:off x="5319686" y="4648552"/>
            <a:ext cx="1280700" cy="284005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Hasil</a:t>
            </a:r>
            <a:r>
              <a:rPr sz="900" b="1" dirty="0" smtClean="0">
                <a:latin typeface="Adamina"/>
                <a:ea typeface="Adamina"/>
                <a:cs typeface="Adamina"/>
                <a:sym typeface="Adamina"/>
              </a:rPr>
              <a:t> &amp; </a:t>
            </a:r>
            <a:r>
              <a:rPr sz="900" b="1" dirty="0" err="1" smtClean="0">
                <a:latin typeface="Adamina"/>
                <a:ea typeface="Adamina"/>
                <a:cs typeface="Adamina"/>
                <a:sym typeface="Adamina"/>
              </a:rPr>
              <a:t>Pembahasan</a:t>
            </a:r>
            <a:endParaRPr sz="9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9" name="Google Shape;340;p49">
            <a:hlinkClick r:id="rId6" action="ppaction://hlinksldjump"/>
          </p:cNvPr>
          <p:cNvSpPr txBox="1"/>
          <p:nvPr/>
        </p:nvSpPr>
        <p:spPr>
          <a:xfrm>
            <a:off x="3926828" y="4725639"/>
            <a:ext cx="1280700" cy="208200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b="1" dirty="0" smtClean="0">
                <a:latin typeface="Adamina"/>
                <a:ea typeface="Adamina"/>
                <a:cs typeface="Adamina"/>
                <a:sym typeface="Adamina"/>
              </a:rPr>
              <a:t>Studi Literatur</a:t>
            </a:r>
            <a:endParaRPr sz="1000" b="1"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20" name="Google Shape;340;p49">
            <a:hlinkClick r:id="rId7" action="ppaction://hlinksldjump"/>
          </p:cNvPr>
          <p:cNvSpPr txBox="1"/>
          <p:nvPr/>
        </p:nvSpPr>
        <p:spPr>
          <a:xfrm>
            <a:off x="6710254" y="4648552"/>
            <a:ext cx="1280700" cy="27819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sz="900" b="1" dirty="0">
                <a:latin typeface="Adamina"/>
                <a:ea typeface="Adamina"/>
                <a:cs typeface="Adamina"/>
                <a:sym typeface="Adamina"/>
              </a:rPr>
              <a:t>Kesimpulan &amp; </a:t>
            </a:r>
            <a:r>
              <a:rPr lang="id-ID" sz="900" b="1" dirty="0" smtClean="0">
                <a:latin typeface="Adamina"/>
                <a:ea typeface="Adamina"/>
                <a:cs typeface="Adamina"/>
                <a:sym typeface="Adamina"/>
              </a:rPr>
              <a:t>Saran</a:t>
            </a:r>
            <a:endParaRPr lang="id-ID" sz="900" b="1" dirty="0">
              <a:latin typeface="Adamina"/>
              <a:ea typeface="Adamina"/>
              <a:cs typeface="Adamina"/>
              <a:sym typeface="Adamina"/>
            </a:endParaRPr>
          </a:p>
        </p:txBody>
      </p:sp>
    </p:spTree>
    <p:extLst>
      <p:ext uri="{BB962C8B-B14F-4D97-AF65-F5344CB8AC3E}">
        <p14:creationId xmlns:p14="http://schemas.microsoft.com/office/powerpoint/2010/main" val="7865682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/>
      <p:bldP spid="537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Moodboarding for Professionals Workshop by Slidesgo">
  <a:themeElements>
    <a:clrScheme name="Simple Light">
      <a:dk1>
        <a:srgbClr val="000000"/>
      </a:dk1>
      <a:lt1>
        <a:srgbClr val="E9E8E3"/>
      </a:lt1>
      <a:dk2>
        <a:srgbClr val="194229"/>
      </a:dk2>
      <a:lt2>
        <a:srgbClr val="B79D86"/>
      </a:lt2>
      <a:accent1>
        <a:srgbClr val="5A5559"/>
      </a:accent1>
      <a:accent2>
        <a:srgbClr val="FFFFFF"/>
      </a:accent2>
      <a:accent3>
        <a:srgbClr val="D6B47F"/>
      </a:accent3>
      <a:accent4>
        <a:srgbClr val="CCCCCC"/>
      </a:accent4>
      <a:accent5>
        <a:srgbClr val="B7B7B7"/>
      </a:accent5>
      <a:accent6>
        <a:srgbClr val="D9D9D9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1322</Words>
  <Application>Microsoft Office PowerPoint</Application>
  <PresentationFormat>On-screen Show (16:9)</PresentationFormat>
  <Paragraphs>293</Paragraphs>
  <Slides>25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Moodboarding for Professionals Workshop by Slidesgo</vt:lpstr>
      <vt:lpstr>GEMPA BUMI  BALI 2018</vt:lpstr>
      <vt:lpstr>Kelompok 2</vt:lpstr>
      <vt:lpstr>03</vt:lpstr>
      <vt:lpstr>Identifikasi Masalah</vt:lpstr>
      <vt:lpstr>BALI</vt:lpstr>
      <vt:lpstr>Persebaran Titik Gempa di Seluruh Dunia</vt:lpstr>
      <vt:lpstr>Studi Literatur</vt:lpstr>
      <vt:lpstr>PowerPoint Presentation</vt:lpstr>
      <vt:lpstr>Jenis – jenis Gempa Bumi </vt:lpstr>
      <vt:lpstr>Studi Literatur</vt:lpstr>
      <vt:lpstr>Studi Literatur</vt:lpstr>
      <vt:lpstr>Hasil &amp;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dan Pembahasan</vt:lpstr>
      <vt:lpstr>Hasil dan Pembahasan</vt:lpstr>
      <vt:lpstr>Hasil dan Pembahasan</vt:lpstr>
      <vt:lpstr>Jenis Gempa Bali 2018</vt:lpstr>
      <vt:lpstr>Kesimpulan &amp; Saran</vt:lpstr>
      <vt:lpstr>Kesimpulan</vt:lpstr>
      <vt:lpstr>PowerPoint Presentation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Moodboarding for Professionals Workshop</dc:title>
  <dc:creator>acer</dc:creator>
  <cp:lastModifiedBy>acer</cp:lastModifiedBy>
  <cp:revision>71</cp:revision>
  <dcterms:modified xsi:type="dcterms:W3CDTF">2021-12-26T05:02:55Z</dcterms:modified>
</cp:coreProperties>
</file>